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16" r:id="rId2"/>
    <p:sldId id="317" r:id="rId3"/>
    <p:sldId id="275" r:id="rId4"/>
    <p:sldId id="259" r:id="rId5"/>
    <p:sldId id="260" r:id="rId6"/>
    <p:sldId id="261" r:id="rId7"/>
    <p:sldId id="263" r:id="rId8"/>
    <p:sldId id="264" r:id="rId9"/>
    <p:sldId id="265" r:id="rId10"/>
    <p:sldId id="267" r:id="rId11"/>
    <p:sldId id="266" r:id="rId12"/>
    <p:sldId id="258" r:id="rId13"/>
    <p:sldId id="262" r:id="rId14"/>
    <p:sldId id="276" r:id="rId15"/>
    <p:sldId id="268" r:id="rId16"/>
    <p:sldId id="269" r:id="rId17"/>
    <p:sldId id="307" r:id="rId18"/>
    <p:sldId id="306" r:id="rId19"/>
    <p:sldId id="310" r:id="rId20"/>
    <p:sldId id="277" r:id="rId21"/>
    <p:sldId id="320" r:id="rId22"/>
    <p:sldId id="321" r:id="rId23"/>
    <p:sldId id="322" r:id="rId24"/>
    <p:sldId id="323" r:id="rId25"/>
    <p:sldId id="324" r:id="rId26"/>
    <p:sldId id="284" r:id="rId27"/>
    <p:sldId id="318" r:id="rId28"/>
    <p:sldId id="285" r:id="rId29"/>
    <p:sldId id="286" r:id="rId30"/>
    <p:sldId id="292" r:id="rId31"/>
    <p:sldId id="287" r:id="rId32"/>
    <p:sldId id="293" r:id="rId33"/>
    <p:sldId id="294" r:id="rId34"/>
    <p:sldId id="288" r:id="rId35"/>
    <p:sldId id="295" r:id="rId36"/>
    <p:sldId id="290" r:id="rId37"/>
    <p:sldId id="291" r:id="rId38"/>
    <p:sldId id="297" r:id="rId39"/>
    <p:sldId id="296" r:id="rId40"/>
    <p:sldId id="298" r:id="rId41"/>
    <p:sldId id="299" r:id="rId42"/>
    <p:sldId id="300" r:id="rId43"/>
    <p:sldId id="301" r:id="rId44"/>
    <p:sldId id="313" r:id="rId45"/>
    <p:sldId id="303" r:id="rId46"/>
    <p:sldId id="302" r:id="rId47"/>
    <p:sldId id="314" r:id="rId48"/>
    <p:sldId id="305" r:id="rId49"/>
    <p:sldId id="315" r:id="rId50"/>
    <p:sldId id="319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250D"/>
    <a:srgbClr val="4A206A"/>
    <a:srgbClr val="F43A81"/>
    <a:srgbClr val="F3439B"/>
    <a:srgbClr val="F7DE75"/>
    <a:srgbClr val="F7DB75"/>
    <a:srgbClr val="F7F16F"/>
    <a:srgbClr val="FFCC66"/>
    <a:srgbClr val="FFFF99"/>
    <a:srgbClr val="F7F4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80"/>
  </p:normalViewPr>
  <p:slideViewPr>
    <p:cSldViewPr>
      <p:cViewPr varScale="1">
        <p:scale>
          <a:sx n="92" d="100"/>
          <a:sy n="92" d="100"/>
        </p:scale>
        <p:origin x="784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06DB-FFC2-4BB6-A188-A7A146BE66ED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7F6F-C46D-48E4-ADC2-3D7F7CD9D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636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06DB-FFC2-4BB6-A188-A7A146BE66ED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7F6F-C46D-48E4-ADC2-3D7F7CD9D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9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06DB-FFC2-4BB6-A188-A7A146BE66ED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7F6F-C46D-48E4-ADC2-3D7F7CD9D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19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06DB-FFC2-4BB6-A188-A7A146BE66ED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7F6F-C46D-48E4-ADC2-3D7F7CD9D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56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06DB-FFC2-4BB6-A188-A7A146BE66ED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7F6F-C46D-48E4-ADC2-3D7F7CD9D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4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06DB-FFC2-4BB6-A188-A7A146BE66ED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7F6F-C46D-48E4-ADC2-3D7F7CD9D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18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06DB-FFC2-4BB6-A188-A7A146BE66ED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7F6F-C46D-48E4-ADC2-3D7F7CD9D3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980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06DB-FFC2-4BB6-A188-A7A146BE66ED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7F6F-C46D-48E4-ADC2-3D7F7CD9D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85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06DB-FFC2-4BB6-A188-A7A146BE66ED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7F6F-C46D-48E4-ADC2-3D7F7CD9D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93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06DB-FFC2-4BB6-A188-A7A146BE66ED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7F6F-C46D-48E4-ADC2-3D7F7CD9D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72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DA4006DB-FFC2-4BB6-A188-A7A146BE66ED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7F6F-C46D-48E4-ADC2-3D7F7CD9D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2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A4006DB-FFC2-4BB6-A188-A7A146BE66ED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E7147F6F-C46D-48E4-ADC2-3D7F7CD9D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gif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6.wav"/><Relationship Id="rId4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12" Type="http://schemas.openxmlformats.org/officeDocument/2006/relationships/image" Target="../media/image109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11" Type="http://schemas.openxmlformats.org/officeDocument/2006/relationships/image" Target="../media/image108.jpe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png"/><Relationship Id="rId9" Type="http://schemas.openxmlformats.org/officeDocument/2006/relationships/image" Target="../media/image10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84.png"/><Relationship Id="rId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11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wmf"/><Relationship Id="rId4" Type="http://schemas.openxmlformats.org/officeDocument/2006/relationships/image" Target="../media/image112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584"/>
            <a:ext cx="8991600" cy="1828800"/>
          </a:xfrm>
        </p:spPr>
        <p:txBody>
          <a:bodyPr>
            <a:normAutofit/>
          </a:bodyPr>
          <a:lstStyle/>
          <a:p>
            <a:r>
              <a:rPr lang="zh-TW" altLang="en-US">
                <a:effectLst/>
                <a:latin typeface="Adobe Heiti Std R" pitchFamily="34" charset="-128"/>
                <a:ea typeface="Adobe Heiti Std R" pitchFamily="34" charset="-128"/>
              </a:rPr>
              <a:t>美</a:t>
            </a:r>
            <a:r>
              <a:rPr lang="zh-CN" altLang="en-US">
                <a:effectLst/>
                <a:latin typeface="Adobe Heiti Std R" pitchFamily="34" charset="-128"/>
                <a:ea typeface="Adobe Heiti Std R" pitchFamily="34" charset="-128"/>
              </a:rPr>
              <a:t>洲华语第</a:t>
            </a:r>
            <a:r>
              <a:rPr lang="zh-TW" altLang="en-US">
                <a:effectLst/>
                <a:latin typeface="Adobe Heiti Std R" pitchFamily="34" charset="-128"/>
                <a:ea typeface="Adobe Heiti Std R" pitchFamily="34" charset="-128"/>
              </a:rPr>
              <a:t>一</a:t>
            </a:r>
            <a:r>
              <a:rPr lang="zh-CN" altLang="en-US">
                <a:effectLst/>
                <a:latin typeface="Adobe Heiti Std R" pitchFamily="34" charset="-128"/>
                <a:ea typeface="Adobe Heiti Std R" pitchFamily="34" charset="-128"/>
              </a:rPr>
              <a:t>册</a:t>
            </a:r>
            <a:endParaRPr lang="en-US">
              <a:effectLst/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840224"/>
            <a:ext cx="6801612" cy="1239894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第二课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简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upload.wikimedia.org/wikipedia/commons/2/2a/Apricot_and_cross_sec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1" y="685801"/>
            <a:ext cx="2981325" cy="15420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6868" name="Picture 4" descr="http://1.bp.blogspot.com/-jx2JdyG51Mc/UBAVUi1WJOI/AAAAAAAACw4/qNVxb7gE98Y/s1600/P11204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3581400"/>
            <a:ext cx="4724400" cy="3276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70" name="Picture 6" descr="https://encrypted-tbn2.gstatic.com/images?q=tbn:ANd9GcQKNrcJLVav5Emn_H-mRCfxj9ibWRfehNx5-KCaa81LQZMGy5LKv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55261">
            <a:off x="2132172" y="993874"/>
            <a:ext cx="3361111" cy="3361111"/>
          </a:xfrm>
          <a:prstGeom prst="wedgeEllipseCallout">
            <a:avLst>
              <a:gd name="adj1" fmla="val -53161"/>
              <a:gd name="adj2" fmla="val 52155"/>
            </a:avLst>
          </a:prstGeom>
          <a:noFill/>
          <a:ln w="38100">
            <a:solidFill>
              <a:srgbClr val="FF0000"/>
            </a:solidFill>
          </a:ln>
        </p:spPr>
      </p:pic>
      <p:pic>
        <p:nvPicPr>
          <p:cNvPr id="36872" name="Picture 8" descr="http://www.saidaonline.com/en/newsgfx/dried%20apricots-saidaonli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1" y="4876800"/>
            <a:ext cx="2828925" cy="1458592"/>
          </a:xfrm>
          <a:prstGeom prst="snip2DiagRect">
            <a:avLst/>
          </a:prstGeom>
          <a:noFill/>
          <a:ln w="57150">
            <a:solidFill>
              <a:srgbClr val="FFC000"/>
            </a:solidFill>
          </a:ln>
          <a:effectLst>
            <a:glow rad="228600">
              <a:srgbClr val="FFC000">
                <a:alpha val="40000"/>
              </a:srgbClr>
            </a:glow>
          </a:effectLst>
        </p:spPr>
      </p:pic>
      <p:sp>
        <p:nvSpPr>
          <p:cNvPr id="36874" name="AutoShape 10" descr="data:image/jpeg;base64,/9j/4AAQSkZJRgABAQAAAQABAAD/2wCEAAkGBxQTEhQUExQUFBUVFxQXFRcXFxQXFBcUFRcXFhcXFBQYHCggGBwlHBcUITEhJSkrLi4uFx8zODMsNygtLisBCgoKDg0OGxAQGywkICQsLCw0LCwsLCwsLDQsLCwsLCwsLCwsLCwsLCwsLCwsLCwsLCwsLCwsLCwsLCwsLCwsLP/AABEIAOIA3wMBIgACEQEDEQH/xAAbAAACAwEBAQAAAAAAAAAAAAAAAwIEBQEGB//EADUQAAICAQEFBgQFBAMBAAAAAAABAgMRBAUSITFBBlFhcYGRIjKhsRNiwdHhQlLw8RRDchX/xAAaAQACAwEBAAAAAAAAAAAAAAAAAwECBQQG/8QALBEAAgIBBAEBBwQDAAAAAAAAAAECAxEEEiExQQUUMkJRYXGRIlKhsROB8P/aAAwDAQACEQMRAD8A+4gAAAAAAAAAAAAAAAAJnqEvEr26x+Qieorh2y8a5MutkJXxXUybNZx4iHrOJxWepRXQ+OmbNt6hHP8AlLxMhagkr2UWvbJ9nNb/AJK8SSuj3mPLUYIrVZLrXtdkezm6pJ8jphS1GOo2vWyHR10X2ir08vBsAUq9b3os1Xxlyfp1OqF0J9MVKEl2MAAGFAAAAAAAAAAAAAAAAAAAAAABdtqj59xEpKKyyUsk5SSWWUNRqW+XBf5zF3355lGy4x9Xrs8R6OqqnyxtlvcyrO8TZcItsMWzUNnfConbY2EJiFMEI3tvI/ZxgtKZ1TeRWTrmdCyL2j5TOciq7BUriJXxXZKrZddhKm5ma7gWpKx1Sz2XdPBsRvGRuMeOoGq87K9V9RToPQUa9rn8S+v8mlXYmspnlaby3RqnF5TNSjWvqXKOK3TfI9CAjT6hS8+4eakZKSyjhaaeGAABJAAAAAAAAAAAjU37q4c/sVnNQjuZKTbwg1F+7wXMz52ELJCLLcGFqdW5v6HbXVg5fYZ91oy67gUbJmNfbno0KqycrCE7PoVZ2mRt7b8dOksb85fKs4SX90n0Rz1KVktsezq2YWWb++FdiPnOv2/qdyTc8ZWEq1jDfLD5/U2ey6hVQsfNJJz+Jv4nl5a7/HwXcaEtK6oqUn58ERW6W1HsvxTkpmVp9XvYS4noNHs1tJz4fl/criVnECtqjVzIo5b4JNvwOrZ9r/px5tG9CtRXBYXoiM5E+wR7m2/4Ob2p/CjD/wDkWd8ff+CL2VZ+V+v8G1OYhyIejoXh/kutRY/kY06LI84v04/YI3m5GZCymM/mim/r7h7Hj3Jfkv7R+5fgz6bi3VMRPZvWDa8H+4v4o/Mmvt7loysq99f78A1Gfus2aLWups6TVKXB8/ueXovLtVpqabVbeUcN9GT0gFXRaneWHzX18S0bUJKSyjMlFxeGAABYgAA42AEL7d1ePQybLGyWsvyyo5GDrdVvlhdI7qasLJOUitdMLJ+JXtsMqdp1wgIuKN08Fi2woaiSOKxp8o0aokLJnlO0ulm7ZuKzjdxxw91d2enl1yb9l2Gn3Gd2h1Ckmsb0enDOH4Hf6akm354LX5WDy+0NbvKMF8KUW+a3k1GWM93LlzfDvR3Qa1qWOXDv5YxjP1I6TYtt9u5XGc5Z5b0t2PjJ5xFH1Dsx2Mq02J2YstXHl8EX+Vc2/wAz+hrz2YOJ2uHY7shslxgrbVicuMYvnFd7X9z+h6bOBbmV52nKnGtYRzWSlbLdIsOxZK85IRZcJlcKlcmXhUWHIXKQnfOOwpuyOUBymgVhW3iUWCkydhYhaO/FXJ4fgU1NEnIcpNIq4DLdEucOD7un8EK7GuD4MK7GnwHzalwfPoyqrj70OH/BDbXEuSxpr2sM39PapRz7+Z5iLcXhmts27Dx0f36Glo7mpbWcWpqyso1QADWM8CrrrcLBaMTaF+Wzk1t3+OpjqYbpCLJlSy0lJ5FuvLPI22Sk/wBJqRikRnYVptvkaMKEPjSi0dLOfvPBb/LGPg8/OiT6FO7ST6Rb8j1v4a7icZLpgYtBDyxi1rj0jxsNgXT5pRXe3+iNTRdlq4cbH+I+meEV6dfU3fxCMrOB1VVV1dC7NVbZx0iFGnhWmoRjFflSX2JOYmdpXsvInchca2yxK0rWWiZ3CZTOaduTohUMnaK3xTmQchW/k6FAsb5zeFJncjck7RjmQUyGQZOWSooankdXMqxGRYyMisoj98dXMqxY2uQyDFSiaFWGsP8A0yVTaeOpVqmWG8pPqvsdO7jPlHLKPg9Jp7N6KfevqMM/ZNuY49UaBu1T3wTMmyO2TQrVTxFs8/dxZs7SlwSMeSMb1WWZbTr0ywsi4xwQ3jsmEazGx4idn3HVvvGfipIqN+xzOWPjbjhFXDI+V2SEZc+Ithkje2+S21EpT4CnaDnwwIsm+pWUhkYnZ2+Aixhk42KfI9RwRbFuQOYpz4ixyiSRBs45Eckl0hiZ1i0clMsngME3IHISpnXIvnKJ2liEieSmpDYzLxlwVcS0mMhIRXIngan5FNFyMh9U8MoxmPrOiMucnPKJraKe5PHTh7M3jzO9lJ9U8P8AQ9JB5Sfeka+ifDj/ANyZWqXKZn7UfH0/UzWaW0+foZ0jO1yza2No9xEFE6zqIT/2Z/Q/sg1wFxY3GSD5lNoxM7Z+4hyGORXb4kNl4o7vcxXMG8EGymRyRzIuTJyYqTIGpEWLaJyINlcDUKbOORyZDJTOBqQ7e4EGyOQaJywwSbONnMncl0wwEWTgxaJxLohosxYyDERYzPAamJaLFaLMGVaWPwPjwhEzS06TT8vseh0rzCPkjzehlg9Fofkj6/Rs2NE/6MjVr+yvtJcV5GXI19oLgvUyZHL6gv1hQ/0kN7j5EJBMUpGU2daQ6IufUIMjKZbKwSlyKK8h8uoiT4HO0dESEmRyDFkDkjsiDJTZGROC6IzFzJSZCZLWRiQuZCSJyIlGhiItA2dkRKtFjmQydZGS7gwSG8NiyvJDK5Fo5yDXBYhId5CIRHRR0LoRIs18y3BlSotVsfA5bC3R0PS6NfAvX7s81RzPUVLEUvBGxoF2ZOsfQvWRzH/PIxbEb845TRhaiOBfqUepC9M/BWmuBCfL3HsVJGK0dyYlMhb5jZoXYuBVrjAxC4y4CpMZuirFwF84HR7IzQljmKa4A0NiQkQkMFyJwNRBEJE8i5gXRxkWwycZDGI5I4jpzBTySdIkkckicAiOCcERQytForkG+B0EOjEXUh0UdEUc8mOrRZgsFaLwywug1HNMuaOGZJd/A9Ujz+x6/jXv7HoDa0McQbMbWSzNIDK10MSfuapU2hXlZ7hurhurf0E0yxIx2hTRYkhFi4nm5rBoxYqYmwexEkKkPiQaISQxi7UHjI2IkVujJPgJbFsfFBIjIm2LLl0RYuQySFYBjEclEgSAguiKR1Bk4R0SBw7kiwBEoIdCIuC4DIMuikhsUMgQiOgOiJkTjEt1rkJpRc09eXw68EPrjk5bJG1sarnL0X3f6GmLoq3Ypd33GHoaobIJGFbPdJsDko5WDoDBZh6ivDaK0zZ2hRlZXTn5GTOJ5/V0OE2jRpnuWSu0Imh7QmxGfJHXEW3wE2MYQZRcochLIOI6aYphgcmLF5J2MS+ZDeBsUTwLfMlJkck5Log0cwSZEqXOJAyeDmQwRkjgEdBEgdiiSCKO5LJENjYcMDq+KFRRZogOihE2Ooieg2Npv6305eZm7P0znJJevgj1FcFFJLkjX0NGf1PwZGsu+FEgADVMwAAAADJ1+kx8S5fY1jjWeDE3Uq2OGXrscHk83NCZcTR12k3HlcYv6FC2JgXVSg8M1K5KSyipasCJMuTK1kTjlH5HVBisnJI5KJxlU/mOE2CGyzYhG6Ll2Pi+CDZyMzrORZC7LgzkkdZxosSETkjh3JPgA3WdcQyGSyIycRJAojqokpEOWCdcTR09WRNFR6PZOz8YnL0X6s0NNQ5ywjO1N6gslzZul3I8eb5+HgXAA9BCKisIwpScnlgAAWKgAAAAAAAEZwTWHyZi63RuHiu/9zcONZ5iL6I2rnsbVa4M8pdERI3tbs3rD2/YxL4YMHUaedT5RqU2xmuBEoCJoc5EJI43hnXFiJCWPmhMoimmPiyBBkmRZVDCKiRZNsgy2CUzjYEDuSUSS6AmcJwh1JIyMjgtaaGSOk0spvEVls9dsnY6rScsOX0R26XSzulx18zi1OpjUvqL2TszGJTXkn92bQAejqqjXHETAsslY8sAABgsAAAAAAAAAAAAAAAACvqdFCfNepYArKKksNEqTi8o85rdhyXGHH7mNanHKawe8K+p0ULPmin49fczbvS4S5reP6O+rXyXE+TwspoXOR6fUdmIP5Zyj58TPu7MWr5ZRl9DOn6dfHxn7GhDWUvzj7mHJips159ntR/avdFe3s/qF/Rn1RzvR3L4WdEdRV+5fkzXMi5luewdV0ql7onT2W1UucYx/wDUv2JWlufwv8F3fSllzX5M/fQb56PT9iZf9lqXhFZ+rNjQ9lqK3lpzf5uXsdNfpt0u0kc9nqFEenn7HkNJobLH8EG/Hp7notB2XfOyWPBHp4QSWEkl4EjSq9MqhzLkzbfUbJ8R4K+k0cK1iKx49SwAGgoqKwjPbbeWAABJAAAAAAAAAAAAAAAAAAAAAAAAAAAAAAAAAAAAAAAAAAAAAAAAAAAAAAAAAAAAAAAAB//Z"/>
          <p:cNvSpPr>
            <a:spLocks noChangeAspect="1" noChangeArrowheads="1"/>
          </p:cNvSpPr>
          <p:nvPr/>
        </p:nvSpPr>
        <p:spPr bwMode="auto">
          <a:xfrm>
            <a:off x="1679575" y="-1790700"/>
            <a:ext cx="36766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878" name="Picture 14" descr="Large Apricot PNG Clipar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63000" y="2895601"/>
            <a:ext cx="1276350" cy="129798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5562600" y="2057400"/>
            <a:ext cx="2514600" cy="144655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xìng</a:t>
            </a:r>
            <a:r>
              <a:rPr lang="en-US" sz="2800" dirty="0"/>
              <a:t> </a:t>
            </a:r>
            <a:r>
              <a:rPr lang="en-US" sz="2800" dirty="0" err="1"/>
              <a:t>zi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杏子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Bent Arrow 11"/>
          <p:cNvSpPr/>
          <p:nvPr/>
        </p:nvSpPr>
        <p:spPr>
          <a:xfrm rot="5400000">
            <a:off x="6286500" y="2857500"/>
            <a:ext cx="1371600" cy="3124200"/>
          </a:xfrm>
          <a:prstGeom prst="ben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http://i16.photobucket.com/albums/b33/fourthfloor/Manila/Taal%20Volcano/SonyasPapayaTreeEd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985334"/>
            <a:ext cx="3657600" cy="4872667"/>
          </a:xfrm>
          <a:prstGeom prst="rect">
            <a:avLst/>
          </a:prstGeom>
          <a:noFill/>
        </p:spPr>
      </p:pic>
      <p:pic>
        <p:nvPicPr>
          <p:cNvPr id="28678" name="Picture 6" descr="http://www.all-creatures.org/pics/papaya-half.jpg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rcRect/>
          <a:stretch>
            <a:fillRect/>
          </a:stretch>
        </p:blipFill>
        <p:spPr bwMode="auto">
          <a:xfrm>
            <a:off x="7696201" y="4419600"/>
            <a:ext cx="2716637" cy="2139556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glow rad="228600">
              <a:schemeClr val="accent5">
                <a:lumMod val="50000"/>
                <a:alpha val="40000"/>
              </a:schemeClr>
            </a:glow>
          </a:effectLst>
        </p:spPr>
      </p:pic>
      <p:sp>
        <p:nvSpPr>
          <p:cNvPr id="28680" name="AutoShape 8" descr="data:image/jpeg;base64,/9j/4AAQSkZJRgABAQAAAQABAAD/2wCEAAkGBxQTEhUUExQUFhUXFxcaGBcVFxgYFxgYFRcWGBYXFxcaHSggGBwlHBgUITEiJSkrLi4uFx8zODMsNygtLisBCgoKDg0OGhAQGywkHyQsLCwtLCwsLCwsLCwsLCwsLCwsLCwsLCwsLCwsLCwsLCwsLCwsLCwsLCwsLCwsLCwsLP/AABEIAMIBAwMBIgACEQEDEQH/xAAcAAEAAgMBAQEAAAAAAAAAAAAAAwQCBQYBBwj/xABBEAABAwIDBAcEBwcDBQAAAAABAAIRAyEEMUESUWFxBQaBkaGx8BMiMsEHFEJSYtHxI0NykrLC4TOC0iQ0U5Pi/8QAGgEBAAMBAQEAAAAAAAAAAAAAAAECAwQFBv/EACgRAAICAgICAgEDBQAAAAAAAAABAhEDIRIxBEETURQiMpEFFWGB8P/aAAwDAQACEQMRAD8A+4oiIAiIgCIiAIiIAiIgCIiAIiIAiIgCIiAIiIAiIgCIiAIiIAiIgCIiAIiIAiIgCIiAIiIAiLwlAerwlabpnrDToAg+8/cMu06clw3S3WKtW1gbsmjsnzWOTPCHfZKTZ3nSPWKhS+J8nc2/jkFoMV1+YPgZ2uPyH5rhsS1xuYdzKhqna1bGq4ZeZkf7VRNHYn6Qn3AazuP5qJ3Xmu7INHICfGVxvs25NMDWApWgbo4iPJV/Jye2iNHRu6113fvHDkV4Ot+Ib+8J5we+y5uoWx+vyUTA3cfXFTHPN+yGdfQ+kGsPi2DzaR5LZYf6Q/v0hza75FcGwN3HvlSuc06Ac1us7+yD6Vh+vOGdmKjewEeB+S2mH6xYZ+VZo/ilv9UL482mN3cV44EZFaLOLPudOs13wuB5EHyWcr4XSxNRhkEjtW5wPXDE0498kbn+8PG/cVosyFn1xFxvRPX6m+1ZpYfvN95vOMx4rq8LimVG7THNc3e0grRST6JJ0RFYBERAEREAREQBERAEREAREQBEUWJrtY0vcYa0SSdAgMqtUNBLiABmTYALh+nutrnl1PDWAzqHxichxWu6y9OOxBiTToA2H2nkan1AXJ4zpEH3WWA3fnqeK87yfKrUXX/eidLs2NSo0Xc7bf4f5Varjtze/wDJVKVPfnvVihhSczAXkS8uv2oltlV2IdrHdELOlfRX2Ydk6Hmpm4ZoyXJk8psima8thV3Ezf13La1WAC2aiNIHMFUjmfYZTAEaKJ7hvE8Ff+rj9FFUwwtb81pHO77KlSlPErIuk5FTbBu22/dYbylok+F1r80uyCF7o4J7eVZe22cjuVarT1C1h5UkQzNtaFkYKqmiZvNsx+qjNQhdMfL+xZbFEaGCrOB6SrYd21TeWnhkeYyPatScUc4Ks0MWHCLFdMcqe0ybR9L6B6906kNrj2bvvC7Dx3tXY06gcAWkEHIgyDyK+DtDTw3LbdCdZKuEdDTLNWOnZPLceI8V14/I9SLH2VFpugusdHEj3XQ/Vjs+z7wW4ldSae0D1ERSAiIgCIiAIiIAiIUB4SvnnXLrCHHZbdjTYf8AkcPtH8A0GueS6Drn0yKNPYb/AKjxlubqTzy718vqu2nS65Ov5Lg83yfjXFdkorYt73ySZPgFjhKDtdFYdDe1ZsrAOynyXz08kpWH2T06IspPZAnioXTPqFLTdGeZXJKybMqdKCs6jjuRjt/gpmNETBWbf2TdkLbr0AaqJ7dmSAe1KTdo+tVagTGFhUK9qktB2mwNCoXP70USDJzAc57E9kI3+abYujd82O/wWkLK0VTTOVo03r19IRdWTO1v7LKOYOQ7pW3sqtEJZYAfrnpvVKtSngVea7M91vULAtOog+u5Wt9kNWasUfi9dyrFkXuFtTTsoKzQLLWORlGioKzhxVqli5HvZb1AacjyKiLCJXRHM0Smzb0MTsmWktIXS9HdfqtOA+Hgfeme/PvlcEScxp3KOpiyOHC5HYuzH5TLcj6/hPpFpH46TxxaQ7wMLaUOu2DdH7Qt/iY75BfEaeJkAhZtxHorb82uyeR+hsLjGVBNN7Xj8JBVhfAcH0q9jg5j3U3tyLdRuc3IjxX1fqf1pbim7DiBWbmBk4feaPMLrxeRHJ0TZ06Ii3JCIiAKHFVwxjnusGgk8gJUy5jr5iooCmP3hv8AwtufGFEnSsHA9M4x1d76rjdxsNzRk0clpm1xKs4t0iOH6KnTF8ua+b8qTb2LLJF5VqnhwRxKxpge7bPLkr+Fw4118F5WSdIuoWQMwwH5L1tjDhYq8aIGllXrVxtAASdyxU3Ilxol9lYwFLhaLjqCFGK9x4nQLb9G4UPz+ERMZ3y+fctsGF5HxsaRQqtBB7JEEcs1rq2GLCCAf9q7ql1Xab7RAO4XHA+C1/SHQTqWpLRqIkSQPeBNuBXpf2zKldFXNHOBocADkeWe/wBbkbgwZz9ahXxhw1+yZG+ReDcOjVT4jBlkiJgcpG8LGPiyWmVczU+y2ABEjeQsK+Ha65B71sarQWjn8pmFh7EG43ZflKieFrordmrqUtQSoi3Ux68laqPCifSnLv8Aks4vVEMp1SPW5RmoCTJI4nU81bNO2QUX1WxVkhTIq/8AFI03jmqVZutlbdQ2dJHrVVam6VfRDK73axzjTsVavWi8R2Ky9kCVC5ocM44b+S0jRQhbfLVZvoiL3UTWlqtEq770SiuKAncshSvmp9lHNgxmo5NggqKPBYp9OoC1zmkatMHhB0MxBVsBRVGiVfHlcXolM+/9X+k24ihTqtM7QEyIIcPiBGl1sl81+ifpG9SgTYjabzEA+BHcvpS+gw5PkgpGoREWoC4f6Rqomk37UO7iW/8AHwXcL559IP8A3DODB3EuWOeXHG2DkQ47RIAyIuFHhwBORM3Vt1GeXqyrOp6WiV8v5E7fZdRosMMuFhAUzsQWGCZkymAo3mLb1YrUJdvnusfNefKS5UzVRdE7XyMlDTwYvvOV1sKGHgLGoBcrmU2no0eLWzWUaQaQ283vzzWywmOdTcIGTuzgq9LDj4hqrDMOD8lvDM4ytGXA2z+nmPILmODhls1HCDbSOHJWsR06H7YAbewMAnZNiOdzvXOYmg4ZZhY0ahIDS2OI4b969rB/UMtfqZjKO6NrUfTnZMNP2JmdLW4C3NTYsNNNswHA2F5g3mdP/pa+nLZPuF2UuvEwbbiIF1Ea51JOdssuBVvyO2yriZViJsOHJRNJGuaiY+bnNRiuM4tMDnuXOst7KtDEgXgZ2jfvKoAxfP5KzXxN42eRO5VTUl1/UqjpvRBBiqpcSGi0SpXkMPuu2rCTvOvrgqdVpEEZ8LLwEQrK2qK8tlv60OE8RZVK1ME2sseUqKDOV1PxtbJc7D2DIrX4gQtkWnyWPsGlwJEjUb1aCaeyOzW03h4zNtFiW3sVabTAJ3cLLMUgRdadvXRBFRcrbaQjJeNAGncs2lZyTJTRFWpwteAXOIAyE23cFbrvJMKtQdD9q+6OfoK0FRNo6r6OMSGY1g0dtNnmDHiAvtC+DdX6uziaJBk+0bI1+IL7yvZ/p7vG0aRCIi7yQV8/+kAftmn8A8yvoC4fr3T/AGrD+HyN1j5CvG0PZyImOUoymTc+S9e6L93zUtCvA7fRXyHkRlytHRGvZew0FsCykp4KHTJVTD1IJvZTjFAOz9BeZJSt0dCkqVlmmHT81i18F3umfNWKNYFR1n34eoUQUmTJqiFmI97Zg34ZKxRYAZUBrDaA1K8qVve2cjIXQscrVIx5F54nKFVdgxOfGFscB0ft7EOzmeG4xuz8F7W6KqsfZrnd0RwG/PVekvDzcVJLRi5ps17uj4FjffN1gMHAzlbbGVmiPejfvnhGnNU/bAutu1VZYGtWLRT+qcFH9UHrzWxrECTtCJHb3clRqYkEkC9jraYzVniS0UbRWr4QEgqKrhxPzUwr2UNWuoKOjXYujfJQUqUaKes+bmeG7tUBqzIgz81pjj7Zm6M6tAHzUdQWsFE9xm820WIxWma2v6KkhCjqvheteSq1Z0zdUvYK7qjSSZCza4T2Kk6kpxSiOS1i0RZK1/D1uXgq3Om4Zwo6RAWTyAjplbFRwFyVEcQ3kocQ28heGjJmM04Jkcmbvq64e3pkffZ/UF99XwzqZRHt2GJh7O8uAb4nwX3Nev4MeMDoh0ERF2lwuR69U/8ASOsuHcJPhtLrlzH0gUXHDe0b8VJ7XjssfNVl0xVnz+uwAk6ZjtVeqbyJMwti4Nc0O+y4bTeAOY5gyFRezYdlIXz3lYabkibZLRcbRrms3CM7381XbYq26qIkxO9ePOLTLplqlXDQpfrIdC1L3yIPYovbbNp9fJUjj/kPIb5pAvKjeTPHPl6utR9YiDPDgsxjXQDnBty4LfG0lso52bfB9MmmRawMg6ayCNQrHSXW72my0gtaTcsLi6NQLjOL5WXMYjECcwOEKGJNiuqHlZYKovRFo2+Krmo4OyG4WyHhdZOr2A19ZqpSb2pUc4XELm+Vt8izaJalSYuZtqRz19QFJSrME3nzVFpkX3b1kzD/AKJycmVb+ic4gZAW/NQOMzxRzABuvqsGjMwt1rRk2YOdlGm5RCmZkm5WT3Z7yo7yrRkVZnVpAcZVOJsAArIbJgns3rx42RAWrIIWgxc2UFZkyJA/xxXs6QVYosIB4grTHCx2aylTJMu7hwFlZFDd4q5h6Z9fNSPGmvBbLEWo1gw9+SPw0ra08OYvbzQ4bcJWixMrRr/qsie4KVuCJH5nxWybgSBtPIY3e6ynw1UvcKWEY6rVP2yIa3iAf6nQOBW0cVaZaGNyNp1H6MAxLGD92PaVD+KIptPGXbUcAvqQXP8AVLq4MIwy4vqvg1HaTew4STc3MroF34YcI0bUlpBERagKHE0A9jmOuHAg8ipkQHx0UXYXEPwdX4CS6kdDOg5jxB3rzF0IJB+E+C7rr71Z+uUfctWp3pnInUtnSYtuIC4PoXpE12uZVEVqdntIgmLbQHOxGh5hcebEv9B7K5pHuyQUvdVvZIkEetDyWIP6heLnw16KlAvMwUqAH5qerhBm0yoKuHfpPmuT4n2irsiOURPJQsqiIJM2jgp2U+S9qYYHKx8VCpaaK7KzDZ0SSpcOIi8nyUIwhnMk8LqxSw2znfzUyqgrNhTqaGyxxFQAcvFQGpCxqVBmb8/ksFHZZy0eAkCXZ8CpTXKrTKlibbvV1fi2yLMatWTN/XBeB5Mn3o8O5ehsL1zPW7kuvHj1soQscdf8qSCvXSPhA4ylMumJ8LeK644oLsA0jHFeewtcrKq+DJceQGeeuQvAU1OqHDjuhayxwXRKRFToj15qy2iI4qSnTvAH55KSjg3GZIgXJ3cydFpDGy6VFYtJMCB61VmngtkbToa37zrTyCiZitp/ssJTNaoftRI4lo/uMBdP0X9Hm3D8ZVc52eww2HAuP9sLohC+i/D7OYfjsOz7Refwi3eYHmrWDZi8Qf8Ap8OQD9t4tz2nADzX0ro7oDD0P9KjTafvRLv5jJ8VsoW6xP2yy4rpHAYD6PC4h2Krlx+7Ty5bR05ALs+jei6WHbsUWNY3WMzxcTcnmrqLSMIx6QbbCIiuQEREAREQHhC+efSJ1VcT9dwoIrMu8NF3AfajUxmNQvoi8IUNJqmQfGehelG4oEEBlRolzdCNXNm4G/dbmpq2CIynjNj/AJXQdceoe276zgj7OuDtFoOyHHe0/Zd4Fcv0Z00S/wBjiG+zrtMbLhshx4T8DuGR03Lhy4a0+g1ZjUBFro2sRwW0cxrpi5B94Czm82m/cqtfCWsJ9bl5uTxadxKOyicRJgx81dphu4KnsgcEDeawlCfpkJ/ZcqNCgqt0+Sjpm5l3gfkvKt9YVHCfsltGHswZmVAwAGc+BVl4tlyUUHgrRx36KNnjYjJesB/wF6GvOWXJZ7DjYwOUyuiGIizAtKypgb+5StoTovRQW8cbAp3vkFjUdOQVqnhNyu0ejuHabBbrDYNOzCl2avYXo4m3ktnWZSot2qjg0c4nlaXdgWGDp4rFCMLS9lTOdapIkb26nsnmFrHDFP8AyXjBsq4ytSw4/aH3vuNu489w5+Kx6M6ExXSEEj2OGmZg35DOoeNgF13QfUShRO3VmvUzl/wzvDdebpXWALeOK+/4NVS6Nb0H0FRwrNik2J+Jxu5x3uPyyWzAXqLZKgERFICIiAIiIAiIgCIiAIiIDyFoetHVShjWRVbDwPdqNjabw/EOBW/RKsHxTpPC4jAODMUx1WjkyuzMDQSdfwuIO4kLYYPGCoJpuFZsXi1RvMGCe0dpX1etRa8FrmhzTYhwBBG4g5rhumvozovd7TCvdh6guNmSyeAkFnYY4LlyeP7iL+zTGm12RE7ne67/ACoHYIg5GFhjejuk8Parh24lg+2wbTo5th3e0rXDrBTaYqU8TRO4GY7CWlckoU/1Iq4o2Rw3qEOFG5VKfWjDD97iCeLGnwL4WR64Yf71fspUR/cnGBHAttww0+ULz2I3A9ypu64YY64j/wBdL/msWdbqRsyniXchTHkSpUURxL5pu3LMYZ24DiSFToY/G1Z9lgKzgci8vj+lo8VscN1e6VqfZw+HG+xPiai1UL9Die08ADrtHgLeCxrYyhTs57J3TtEf7WhxW8wPUJ0E4nEPrOOke6N8NcS2eOytxhepWCYZ9g1x/FJH8nwjuWyxSosoo4FnTgednD0qtV34Wx8nO8lu8J0D0hXu808K3+ep5mO8L6BQw7WDZY1rRuaA0dwUkLRYvtltI5ronqVh6Ttt4dXqffre9fg3Lvk8V0oC9RaJJdAIiKQEREAREQBERAEREAREQBERAEREAREQBeL1EB5CxfSBsQDzErNEBUd0bROdKn/I38lk3o+kMqdMcmN/JWUQEQwzPut/lCzawDIAclkiA8hIXqIDyEXqIAiIgCIiAIiIAiIgCIiAIiIAiIgCIiAIiIAiIgCIiAIiIAiIgCIiAIiIAiIgCIiAIiIAiIgCIiAIiIAiIgCIiAIiIAiIgP/Z"/>
          <p:cNvSpPr>
            <a:spLocks noChangeAspect="1" noChangeArrowheads="1"/>
          </p:cNvSpPr>
          <p:nvPr/>
        </p:nvSpPr>
        <p:spPr bwMode="auto">
          <a:xfrm>
            <a:off x="1679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682" name="Picture 10" descr="http://www.freeclipartpictures.com/clipart/clip-art/pictures/papaya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7696200" y="914400"/>
            <a:ext cx="2590800" cy="1943100"/>
          </a:xfrm>
          <a:prstGeom prst="round2DiagRect">
            <a:avLst/>
          </a:prstGeom>
          <a:noFill/>
          <a:ln w="57150">
            <a:solidFill>
              <a:srgbClr val="FFC000"/>
            </a:solidFill>
          </a:ln>
          <a:effectLst>
            <a:glow rad="228600">
              <a:srgbClr val="FFC000">
                <a:alpha val="40000"/>
              </a:srgbClr>
            </a:glow>
          </a:effectLst>
        </p:spPr>
      </p:pic>
      <p:pic>
        <p:nvPicPr>
          <p:cNvPr id="28686" name="Picture 14" descr="http://www.vitaminsestore.com/wp-content/uploads/2012/05/Papaya-Juic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4800600"/>
            <a:ext cx="1771650" cy="1771650"/>
          </a:xfrm>
          <a:prstGeom prst="roundRect">
            <a:avLst/>
          </a:prstGeom>
          <a:noFill/>
          <a:ln w="76200">
            <a:solidFill>
              <a:srgbClr val="FFC000"/>
            </a:solidFill>
          </a:ln>
          <a:effectLst>
            <a:glow rad="228600">
              <a:srgbClr val="FFC000">
                <a:alpha val="40000"/>
              </a:srgbClr>
            </a:glow>
          </a:effectLst>
        </p:spPr>
      </p:pic>
      <p:sp>
        <p:nvSpPr>
          <p:cNvPr id="8" name="Rectangle 7"/>
          <p:cNvSpPr/>
          <p:nvPr/>
        </p:nvSpPr>
        <p:spPr>
          <a:xfrm>
            <a:off x="4876800" y="2667000"/>
            <a:ext cx="2514600" cy="144655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mù</a:t>
            </a:r>
            <a:r>
              <a:rPr lang="en-US" sz="2800" dirty="0"/>
              <a:t> </a:t>
            </a:r>
            <a:r>
              <a:rPr lang="en-US" sz="2800" dirty="0" err="1"/>
              <a:t>guā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木瓜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8674" name="Picture 2" descr="http://www.tropicalfloridagardens.com/wp-content/uploads/2011/06/papaya1.jpg"/>
          <p:cNvPicPr>
            <a:picLocks noChangeAspect="1" noChangeArrowheads="1"/>
          </p:cNvPicPr>
          <p:nvPr/>
        </p:nvPicPr>
        <p:blipFill>
          <a:blip r:embed="rId6" cstate="print">
            <a:lum bright="20000" contrast="10000"/>
          </a:blip>
          <a:srcRect/>
          <a:stretch>
            <a:fillRect/>
          </a:stretch>
        </p:blipFill>
        <p:spPr bwMode="auto">
          <a:xfrm rot="20810379">
            <a:off x="3581400" y="457201"/>
            <a:ext cx="2781300" cy="2085975"/>
          </a:xfrm>
          <a:prstGeom prst="wedgeEllipseCallout">
            <a:avLst>
              <a:gd name="adj1" fmla="val -69673"/>
              <a:gd name="adj2" fmla="val 78752"/>
            </a:avLst>
          </a:prstGeom>
          <a:noFill/>
          <a:ln w="57150">
            <a:solidFill>
              <a:srgbClr val="FFC000"/>
            </a:solidFill>
          </a:ln>
        </p:spPr>
      </p:pic>
      <p:sp>
        <p:nvSpPr>
          <p:cNvPr id="9" name="Down Arrow 8"/>
          <p:cNvSpPr/>
          <p:nvPr/>
        </p:nvSpPr>
        <p:spPr>
          <a:xfrm>
            <a:off x="8839200" y="3124200"/>
            <a:ext cx="533400" cy="914400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farm1.staticflickr.com/55/154505735_a599880c42_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657600"/>
            <a:ext cx="42672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42" name="AutoShape 18" descr="data:image/jpeg;base64,/9j/4AAQSkZJRgABAQAAAQABAAD/2wCEAAkGBxQTEhQUExQWFhUXGBgaGBgYGBsXGBoYGBcYGhoYGBwdHCggHBwlHBoYITEiJSkrLi4uFx8zODMsNygtLiwBCgoKDg0OGxAQGzQmHyYsNCwsLC8sLCwsLCwsLCwsLCwsLCwsLCwsLCwsLCw0LCwsLCwsLCwsLCwsLCwsLCwsLP/AABEIAMcA/QMBIgACEQEDEQH/xAAcAAABBQEBAQAAAAAAAAAAAAAAAwQFBgcCAQj/xABGEAABAwEFBQQHBgQEBAcAAAABAAIDEQQFITFBBhJRYXEigZGhBxMyQrHB8DNSYnLR4SOCkvEUQ6LCU5PS4iQ0RFRjo7L/xAAaAQADAQEBAQAAAAAAAAAAAAAAAgMEAQUG/8QALxEAAgIBBAECBAQHAQAAAAAAAAECEQMEEiExQVFhBRMiMoGh0fAjQnGRscHhFP/aAAwDAQACEQMRAD8A3FCEIAEJO0TtY0ue4NaMyTQDvVKv/bwNBbZW7xy9Y4dn+Vuvf4FJPJGC5FlNR7LpabSyNu9I5rG8XEAeardu26s7KhgdIeIG63xOPkstvG8pZn70jy93FzvgK0HQJNhdnQnQgY4d3JYMmsm/tVGeWdvov0/pAkPsRRjqS7DyTdu31or7MX9LvH2lS/WUwIxBH9/FebwwPHHQY1ph34rM8+V/zE/mT9S72f0hzV7cUbhy3mnzJU7d23UDzR4dGf6m+Ix8llZl+8O8cTyyPlml43YYdoDyJJz+qJo6nLHzZ1ZZo3KzWlkjQ5jmuaci0gjySqxe770khfvxvLSaVpr1BwPHFX/Z7bBk1GS0jkwofcf0+6eR/ZbcWsjPiXDLwzKXDLShCFsLAhCEACEIQAIQhAAhCEACEIQAIQhAAhCEACEIQAIQhAAVTb/24bGTHZmiRwzeTSMdNX91BzR6RbVIGMiAcI3VL3A0BphuE8NSNcOaokMZOAaDwxaVmzZJLiJny5WnSE70vGed29PJvmuAya38rRgPjxUfHbQCQSadFKywVzYR/KVH2ixD3dcgThyx/XxWNp2ZW7fIwtFXVoQfI+fikhGRSoPI8c8vDySk7KGlKHnh0TWjgeySNcMfEZHNK4nRdk7wBR2GgIqMMhQ4aJxHaGmgcA08RUitdQceeHhimbbUDTfaRl2m8jXEZa6USUvZ6HdocwRQ/okaQEu4YCmINccxhwOuWSTYSKEYHx8evBMYbU5pwOdag4tIA1+qp6HNc3eboMWnEiuopmPMeaVqgHjZKjeFBSlWjQ8RjkcBy+Kc09BhiafE5H+yZslIdUadMsqdDU+JS8tMx7JGXClMO7DyUJqgNd2Avs2mz0cayRHccTmRTsuPdh1aVZlk/ottW5anR1wkYQOrMR4AO8VrC9rSZN+JX44NuKVxBCELSUBCEIAEIQgAQhcveAKkgDnggDpCbttzC/1YcC6hOHLSvHknCLCgQhCABCEIAEIQgAQhCAGl6XeyeJ0bxg4ZjMHQjmFil/3fLYpfVyVzJY8VAe3iMfEaeFd2TC+7oitURjlbUZgj2mnRzToVLJj3ddksmPcvcyS7L3BoHbyfWl7HZPFeg171AbT7Oz2GSjsWOPYkA7LuR4OpXD4r26bdXsyAPGQGo6HRZb8MyO1wxza2MIoQDwwpzUVIxmgOHPwCk57HCcnPbyBHzBUZbLC0ZOeRyLfkOKm0cTG7zHxIzphX6/dcyRt3SK9k5aEHlx0quN/dyb3nE9f7BePx1xSOJ0RdEBiHN5A4VP1gvCXNcCKjGoNa9MV4bG44/sO9IyQubkSfgP1StAPHT1qRhj2hw6cj8UtDaM9f26aadFHxiQ5MJ5htB5JzDZ5D7hJ6FSljbO0iy7I2osttnrn61rT/ADgs/wBwW5LA7tuW2bzZQwAx0eCTQ9gggAUNcsFttx3kLRZ4pgKb7QSODsnN7jULdoYuMXFmrCqQ/QhC3lQQhCABCE1vC2tibvHEkhrW6uccgPAnoCuN1yAjfV7Ns7N44uPstrSp+Q5rK9pbJeM4faHQPlY4brQ0ElgIPaZEKupliBjWuK0ewXd61/r5u0a9kaCny4BTqzxUsj3N0vC/2xova7M+2RsFslEUkjDBuEe22hIApg09rLjTA6rQUIVceJQuvI2TK51fgEIQqEwQhCABCEIAEIQgAQhCAG9usUczHRysD2OwLTl+x56LMNovR/LATJZayx57n+Y3/rHTHLA5rV0Kc8an2JOCl2YQNx2ErKEYVbVpH5hSmfJEt3AU3ZCRniKkV0Jr8gtjvXZ+C0YyMG999vZd4699VVbdsC4fYyB3J3ZPkCCfBZ5YGjNLDJe5nv8Ahm649V6+zDRop448frgrLa9l7U0kOic4cWUd8P0TYXDPkLNLXLFjuf3sAp7X6C7ZLggjZ608lPbObIyWk7zQGxg+27EGmjRr9Yqy7O7DEkSWruiBr/zHD/8AIw4k5K9xsDQA0AACgAFAANAFbHhvmRWGK+WVq7Ni4o/acXY1oAGj5nzUu25IBlE3zr45qQQtCikXUEvA0mu6NzHR7tA4UNMCOBB0Iz7lX9kZHRSS2eQjeDjlhV1Aagabzd11OqtarW0cHqpWWpowwD+49k94JH9Kjn+msi8d/wBPJSPoWVCjIdoLM4A+viBOjntafAlLzXnEGkiSM4GlZGgE8K1wV1JNWjjTQ8QqHs16So7Q8xzxeocDT2/WAGmTjQdN4VHRTVn23sL3lgnAIcWVc17W7wxI3i0DzXQcWixKCvJvrbSxmkYx/M/M9WsH/wBinQVEXGQ8yyfekfj+V243/SwKGfmoer/LyC9SWa0AADIL1CFc4CEIQAIQhAAhCEACEIQAIQhAAhCEACEIQAIVW2r27stiq1zvWSj/AC2EVH5zk348lj203pWtk9Wxv9QzhHg7vf7VelF1I6k2b7eV7QWcb080cQ4ve1vhU4qqXh6WLsiqBM6QjSONxHc4gNPivmy3W973FziS45kmpPUlNN8rvA6xn0DaPTjZR7FnnP5ixvwc5MnenVlcLGSNf4wr4erp5rChU8UvFZidEWmN8o+jLm9Ml3zGkhks7v8A5G1b/Uwup30V9sVtjmYHxSMkYcnMcHNPeF8exWU1x71cLgtU8MRkgldC8U3XNNA78LhQh2Ojqpo493Qs4bT6ZSc8LXtcxwBa4EEHIgqq3HtiHbrLUAx2HbHsE8/u9cuitoK5PG4OpEoyT6Msv30d2redHZXQmAlpHrZJGyNoR2SQx1csDXU150/aS4rZYGh88YMe6GesjO/HvOLBvOJoWkkU7TRiQAV9CKDvq3scwtO6Y/eJoQeQB56rNklDGrZX5sjDzLPRj5YCwGhBIaJCMD7WlRpVKRTyyvfFZ4ZJqbpc2Mesw7NHVpRuoxwqDoFpF6bN2i2NLRuwRuaaOe3eNaHd7Fa50zIwVqum7oLDAGDdY0U33mgL30ALnHVxp8AMkmCU5LdNUO58V5OdkmTNscDZ2bkjWAFu8HEACgBIwrSiNlnH1DK+1utqOdFHXxtcwRv9Q2Rz6dkhtG1r+LHyUFYLHNPZ4mbz4w4VI3qbwBpummdOGRqs2o1eOGSLTur69+jsMbad8FzvC/7PDg+Vu991vad4NqR3qEtG2tfsbO53N7gzvoN75KGi2f8AVGhH7qShu1udMVhy/E87+1V/n9/gVjp4eeT1u2E+tnYekhHxandn22jrSSKRnMUe0eHa/wBKQ/wP4UlLd/AYpY/ENQu3f4fpQ/8A58bLXYrxil+ze13LI94OITpZ7PYgMxjx/ReR7S2izEAj10eocTvgcnfrXuW7D8TjLiaolLSP+U0NCjrmvmK0t3ozj7zHYPb1HzFQpFempKStGVpp0wQhC6cBCEIAEIQgAWZ+lPbw2etmszqS/wCY8ZsBGDGnRxGJOg5nC1bcbRixWcubT1r6tjHPVxHBufWg1Xzfesxc4ucSXOJJccSSTUk8ycU0UNFWMLda96pLjjjU581GFxxTyZoK4jhyTSLxiIssxOOKk7LYQnFljUrYrNrRc2jDGO5x3qQguumikWRUThqZROkPJdyk9mbr3ntcS7ca8EipocMBTLOh7l5K8apxd96COjWtJJeCccxlShwVMdKXImSMnHglNoLyMTyHNaWkkDEBxoBUgHA0qNamuFVNbB7Xeq/hOcZISTTMvi4Cme6NQctOBjL5sbLYxtKCRvaDXZOGRbUZH5gdVA2q8pI6RthMeXa3TTeqAG1yJOiXV5si+lRu+vYyY8cavpmp2zaR87/UwMJro2hcRxea0a3LXljWim7puMMo+Uh8gyz3GfkB1/EcemSpvopvdoL4HU3pDvseabziB2mOOtAKgfm5LSXvABJNABUk5ADUrEtLKEryu5fl+B1ST5Q1vS8GwsLjicmt1ceH7qkzmSd+/K6vAe63k0adc0taLabRIZDXdyjbwZxI4nM+Gie2ePBeNq9Y8knGPSNuPHtXuJWSzgEYfNTdmhpiNDUfP5JjG3dopWKSjRXE8ONVmxJNtMaSaO5IQ8c/iEl6oDDBJumIIFNSlZbRXkdeiu9lXXIqUlwJus6TfElnPIXIf4/WSk3HodOQylYoq2WQHT9FPSsTSeP6GCjKHJeMitOjLCHsBY4HAjCnhn0KtNw7SCQiOWjZD7Lvdf04O5eHAR0jK5j65hQ9tsleX1gtWm1M8L7tC5Mcci5NLQq3snfZkHqZT/EaOyT77R/uGvHPirIvfx5I5I7onmzg4umCEITiguZJA0FzjQAEknIAZldKo+ky8THZdxpoZTun8oxd8h3ldStgZbtpfjrXaXyY7g7MY4MGXecz15KmW5oz1Vrhsm8D0VevSEVIGnFX2lIkDNh3pazxnOiUt26Gjj80WdxNMsMOVef1qlaplou0O7IccVMwTgKLgcwNOpOXJPbFFWlVx8FVGySjlrkncVkc4Jzd9gywwVou+xACgXLGSSKqLpPA96RtN10HNXuey0Ci7VFnggbwUuQOa1wNSTkamoomTNpJ4qtJMkZpVriWnDg4GvxHJWO8YwAVQr5f2qcV1zaJPHFl7um8IJY6wOMUjCHge80tIoW6EAj9VerTtey22GIREesmkMUrR7nq8Zhj7rhugfhmC+donujO+0kEZEGmORC0D0RWerppTxA73Yn4BZ/iOprTt+ev7mfFp1GfHRqcHZoKYcwpSztKZwU5qQiyXykLvk2Hbm4JWyfNckBJNbhhh+lMVePEk0cq1Q2ve2tiILsi6g1xpX4DzSlltDZBUEVIGKrO1u8803qAM3gODhu0Pgu7lkNSDg4Vrz3QQXN64K23c7ZeGFOHuXB7gAPNIyfumsb3U411XpnxoVLNB+hLZQ5BqcPDX915Sqb+sHHL4pQS8Tj5H91mjlcXTO7fQ4nsyj5IaYKcY2orxTaeJaXFNWjkZ+CsWiEtcHtJDmkFpGYI+vNXa4b1Foj3qUe3B7eB4jkcx+yrs8Nc01u21Gzyh/uGjZBy0NOIz8RqtOjz/KlT6ZzNj3x47L8heNNcRiF6vdPNBZT6ULdvT7mkYA7zifiB3LVlie2xraZvzu+NAqY+wK+y00Bpmom3Mxr3Y5VKkNyh6pteraNJOVaAdOKt0UXJXb2ho7DIeFDXv0SUUwHUaDL9Uhap95x696RYoSlzwascaRK2dynbukyVas8ilrDaKJTRRf7oKs9meBks8sd6hqk49owBmmsVpsuk9pGRUNbrSBjVVm17SaFRk1+1XNyObGPb5twAKpN8nWoOIqflxwT+3XhvY5qEtdo3q8/7rjYVSErbL2QBqS7xph5LVfRG2lmeeMn+xqyCSUkAfWa170Sy1gkbweD4t/YrzPikm8P4oXCrUjTLM7qn+8mNlT2v1mvHS4OnrnnqvHWnsvywbr81wTTimlttJYx1BUFrieeYoub2mPtspNtvJrpXmtQWSDM+6Ginkpuyuq4SA5AHqHDHDhjTuVHtRHryDQBxd3b28K/AqzXVOSxpPtMbun+XLy+a076RujG0XS7qEDdxGmWArX5pxPZqijhTnkq9ddsOVRwrljz5q1WeerfitOKUZxox54yhK0QcjHMNOOR0PVLscHClP78gpC2QBwyUU1pBpqPMLFqNKk/Y6pKcbXY/gmrRpzHmOPVO3R1GCiiDQEZjEKQs0+82vHyKjhm4S2y/a/4RkvKGtoi+sFF2uDAqdlbUcOKYyR6fXJVkrdoaDF9kbxJBgecWYsPFlaU7j5EcFY1QmymGVkmjXY/lODvIlX1e1ocu/HT7Rj1MNsrXkFje1kH/AImUfjd4VK2RZf6SWCOYu++AR4UPmCvRxPkzlLjhDnchqoramfdFB0r8aJz/AI4Nqq5ftp3k85GjFAgX58kVXDl4CsrZqT5HMTjhzUlFaKDkodrk5a+oTJlFySDbVzQbWaUTMNoAQRyAONeKGlcsrQ7E3NcTTE5/WibjklfVlArY1nkqUzlcnE+aaPKTyRyy4EytJ9E1tpM9n3m4dWmvwJ8FmxVg2TvAwzxyD3XCvTIjwqoazH8zE4oXTO5Nep9H2Y4BOWuKjLunDwHDEEAg8j8lIwv7l4EJXE6+GKOx0Xm5vNxplxXlEo1oIp3d4TR7GZk21V3mKQnMcq5aV+tBzUrsxeDJQ4HsybuOdHD9ef6qy7WXPvsDmU3h7QI3qt1NNSM6dVm9tsRs7/aoK1ZI32aV454GnRUUeK9DXiy2i6Rxlhwru0pXWo1Ks11WlxBa4565Zqg3btQ5pAlY06b4xFaZmit9226OUfw3De0Fc+7qmwy2y54KZVuiWGzzYDgcMePNIysxBpiMM0x/xha3tNJIOnHinTLUHDrj0W3cnwzH8tp2jmRlH10Iy7zVLWJ9Hbpyf8Rl5JtecX2ZxwccdPr90q1lQDXLH91gywam0l1z+v8AtEn0SLRokJ24FLh+RPvCvek5mmhxXV9tCR7IC84sDw8/FWy5pt+CJxzLG16gUPmqzbDUUqp7Zr/y7ORcP9blr+Gy/iNew2rj/DT9yUWQ+lu1F1qEejGNHe6p+FFryxb0rM3ba8n3mxkf00+RXu4/uPPRnlrLmkgqGt8uHEKctDS4lppWhp5qCtbTu9D9fBNkXoaccvUjnBAXRautzALNRYKpULwREnFLR2cnohFEEeJyqnMcH1ou4LPROWsTDbhOKFK+qSjWoc5AjZDXhEQVHOUpbX1UW8JH2JPo4a0k0AqTkBmrztlsRLdjbI9xJE0Y3z9ycYvjw0oRQ60dwT30IbJm120Wh7f4NmIcajB0ucbRxoe2ejeK3jbjZxtvsctnNA4jejcfdkbi09NDycUzVozRybJpmZeja/N5ohecR7OOY4d31ktDY8L5/up74nljqxyxOII1a9poQe+oWu7MbQNtDKHCQe03noRyK+f1mB4Zbl9r/J/9PQyJSW5FpDtV4W8EnFIlS9TSTRG6OJxvAg8Mj8eihb4ukSbzaChxy4ihpjn+isNBnqkQ3edU5DI5ocWmdjLyZnaLiERIbvY4GlPaHugZEgY0xqkrPYXt7TfaBNCDTHhTQ+K1M2Zrt4Oa2hOIIz5lQ9vuAAD1Li1+m8d5rsa0cTU4DAcKJ4u19ReObmiHuu/iSGT0qcn696sNkFHZ+eHcoS3WK0xgtfZQ8UwdGQW5HMFtRouLmtkjXFpjLajs41AONDSgw/RXUlDsbepLgsttlqWsB4k8tAPMpxEwgZKKsce7zccSTmSpbIADAKcsibcmZ5ROw3sVHFescaUPguAaariQ6+NFCkpbjqQ2tsIzFVN7PtpAz+Y+LioS0EnAY5ADWqs1ih3I2N+60A9QMVv+HR/iSkvT9/4JaqX0Je4ss29Lt2V9VMBoWHu7Tfi7wWkphfd2NtEL4najA8HDI/WlV7KdMwp0z5plZumuoKaWqEHhjj9dys20Nzujmcx4IcMCMaV4jlTHmq7LCQVbdwXS8oinWXFe/wCG5KSbE3OvcufVY93VJtsfcxk2JLMYlfVrprVMomeMalKLyi9C4PZykZsvrJLOakpWoo5ZGTsSlxXDLbbRHZ4G1e856NaPae86NA+QGJCfWG65LTK2GBhfI80DR5knINGpOAX0T6PdiYrthoKPnfQyyUzOjGcGDTjmeRRDLkJXZTZ6KwWaOzQjssGLjm959p7uZPgKDIKXQhdMpk3pd2QIcbfA3QC0NHAYCXuFA7kGnQlUCxWpzHB7DuuHw1B4hfSz2ggggEHAg4gg6FYxt5sYbI8ywgmzuPX1RPun8PA9xxpVJ41OO1mvT53F0ya2b2kZOKHsyDNvDnzbzVojfrxWHAkEOaS1wxDhgQrpcG2VKMnwP3x7J/MNOvwXiZtLLC/p5j+a/U1OCnzD+xoQIou40ysVra8BzXAg6gghOA7E/FQ3pkR3Wq6dHk4DEJDf0SsT/JHD4DkHTO0qPmkLREHUrpyCWlOIXJ0Q7qrGjSOJIxQZVGR1PVBfULuN1OCGsrgOoXHcmNdCIak3cdT5Lqd4aCSmlmDp8I6gVoXEY5ZgIhjlOVQQ90rfQ9uKEPkc/RmA/N+w+IViSFisrYmBjch4k6k8yl17+nwrDDb58nnZsm+VghCFckVvbPZVtsjq2jZmjsu0I+67lz08QcTvW65IZCyRhDmnFpz68xzC+kFFX/s/Da2bsrcR7Lxg9vQ8ORwXUx4zo+cn2bXJcCKmWmdVfNo/R7aIKujHro+LB2x1Zn4V7lTXwkHdOByocx1Tp0WuyNkjNdF1TAJ0+NcNjXBkxENXqVMfT64KcurY222j7OB4B9+Qerb1G9QkdAUtHXNFcIUns7sxaLdJuQNwB7chwYwfiPH8IxPTFaXcXolY2jrXKZD/AMOOrW9C/wBo926tFsNijhYI4mNYxuTWig/vzQRll9CF2O2Pgu+MiMb0jvtJXDtO5D7rRo0d9TirEhC4RbsEIQgAXE0TXNLXAOaQQQRUEHMEahdoQBku2Xo/fEXS2UF8WboxUvZ+XVzfMc8xRIz39F9KqqbT7B2e1kvb/BmPvsGDj+NuTuooeaKT7L48ziZLYLW6E70TyypxGhPMHBWe79spR7bWv/Kd0+BqPMKHvrZC2WWpfH6xn/Ejq4U4kUq3vFOagYptarLm0ePI7o2wzRmvqNPg2qiOYez8zTTpUVHmpKDaKzuBpKyvMgeSyqG3vGqXfeBOYB8arG/hyXUmNtgzUJL9ip9ozxSJ2hhA+0GHUrNm2g8kpFKVJaF3zIZRxo0Oz3217qMBPXAeeKVdaHmo3g00wAFfEn9lTrsEjiAwEngK18Arvc2zjyKyndBxI949eC24tDiS+pX/AFIZcqj0NrrsBlNKuJr2jU7vLu4K32Kxtibut7zxSlngaxoa0AAJRa4Y4wVRMeTLKb5BCEJyQIQhAAhCEACYXjc1nn+2hjeeLmje7jmEIQBDS+j673f5BHSSQf711DsDd7f/AE4P5nyO8i4hCEHbZMWC57PD9lDFHzaxrT4gVT5CEHAQhCABCEIAEIQgAQhCABCEIAFE3ns1ZbRjLAxxObqbrv6m0PmhCAK1a/RbZXGscksfKoc0eIr5pmfRYP8A3R/5X/evUIH+ZL1HVn9GMI9uaQ/lDW/GqmbDsTZI6dgvI1e4nyFB5IQigc5PyT1nszGCjGtaODQB8EqhCBAQhCABCEIA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" name="AutoShape 20" descr="data:image/jpeg;base64,/9j/4AAQSkZJRgABAQAAAQABAAD/2wCEAAkGBxQTEhQUExQWFhUXGBgaGBgYGBsXGBoYGBcYGhoYGBwdHCggHBwlHBoYITEiJSkrLi4uFx8zODMsNygtLiwBCgoKDg0OGxAQGzQmHyYsNCwsLC8sLCwsLCwsLCwsLCwsLCwsLCwsLCwsLCw0LCwsLCwsLCwsLCwsLCwsLCwsLP/AABEIAMcA/QMBIgACEQEDEQH/xAAcAAABBQEBAQAAAAAAAAAAAAAAAwQFBgcCAQj/xABGEAABAwEFBQQHBgQEBAcAAAABAAIDEQQFITFBBhJRYXEigZGhBxMyQrHB8DNSYnLR4SOCkvEUQ6LCU5PS4iQ0RFRjo7L/xAAaAQADAQEBAQAAAAAAAAAAAAAAAgMEAQUG/8QALxEAAgIBBAECBAQHAQAAAAAAAAECEQMEEiExQVFhBRMiMoGh0fAjQnGRscHhFP/aAAwDAQACEQMRAD8A3FCEIAEJO0TtY0ue4NaMyTQDvVKv/bwNBbZW7xy9Y4dn+Vuvf4FJPJGC5FlNR7LpabSyNu9I5rG8XEAeardu26s7KhgdIeIG63xOPkstvG8pZn70jy93FzvgK0HQJNhdnQnQgY4d3JYMmsm/tVGeWdvov0/pAkPsRRjqS7DyTdu31or7MX9LvH2lS/WUwIxBH9/FebwwPHHQY1ph34rM8+V/zE/mT9S72f0hzV7cUbhy3mnzJU7d23UDzR4dGf6m+Ix8llZl+8O8cTyyPlml43YYdoDyJJz+qJo6nLHzZ1ZZo3KzWlkjQ5jmuaci0gjySqxe770khfvxvLSaVpr1BwPHFX/Z7bBk1GS0jkwofcf0+6eR/ZbcWsjPiXDLwzKXDLShCFsLAhCEACEIQAIQhAAhCEACEIQAIQhAAhCEACEIQAIQhAAVTb/24bGTHZmiRwzeTSMdNX91BzR6RbVIGMiAcI3VL3A0BphuE8NSNcOaokMZOAaDwxaVmzZJLiJny5WnSE70vGed29PJvmuAya38rRgPjxUfHbQCQSadFKywVzYR/KVH2ixD3dcgThyx/XxWNp2ZW7fIwtFXVoQfI+fikhGRSoPI8c8vDySk7KGlKHnh0TWjgeySNcMfEZHNK4nRdk7wBR2GgIqMMhQ4aJxHaGmgcA08RUitdQceeHhimbbUDTfaRl2m8jXEZa6USUvZ6HdocwRQ/okaQEu4YCmINccxhwOuWSTYSKEYHx8evBMYbU5pwOdag4tIA1+qp6HNc3eboMWnEiuopmPMeaVqgHjZKjeFBSlWjQ8RjkcBy+Kc09BhiafE5H+yZslIdUadMsqdDU+JS8tMx7JGXClMO7DyUJqgNd2Avs2mz0cayRHccTmRTsuPdh1aVZlk/ottW5anR1wkYQOrMR4AO8VrC9rSZN+JX44NuKVxBCELSUBCEIAEIQgAQhcveAKkgDnggDpCbttzC/1YcC6hOHLSvHknCLCgQhCABCEIAEIQgAQhCAGl6XeyeJ0bxg4ZjMHQjmFil/3fLYpfVyVzJY8VAe3iMfEaeFd2TC+7oitURjlbUZgj2mnRzToVLJj3ddksmPcvcyS7L3BoHbyfWl7HZPFeg171AbT7Oz2GSjsWOPYkA7LuR4OpXD4r26bdXsyAPGQGo6HRZb8MyO1wxza2MIoQDwwpzUVIxmgOHPwCk57HCcnPbyBHzBUZbLC0ZOeRyLfkOKm0cTG7zHxIzphX6/dcyRt3SK9k5aEHlx0quN/dyb3nE9f7BePx1xSOJ0RdEBiHN5A4VP1gvCXNcCKjGoNa9MV4bG44/sO9IyQubkSfgP1StAPHT1qRhj2hw6cj8UtDaM9f26aadFHxiQ5MJ5htB5JzDZ5D7hJ6FSljbO0iy7I2osttnrn61rT/ADgs/wBwW5LA7tuW2bzZQwAx0eCTQ9gggAUNcsFttx3kLRZ4pgKb7QSODsnN7jULdoYuMXFmrCqQ/QhC3lQQhCABCE1vC2tibvHEkhrW6uccgPAnoCuN1yAjfV7Ns7N44uPstrSp+Q5rK9pbJeM4faHQPlY4brQ0ElgIPaZEKupliBjWuK0ewXd61/r5u0a9kaCny4BTqzxUsj3N0vC/2xova7M+2RsFslEUkjDBuEe22hIApg09rLjTA6rQUIVceJQuvI2TK51fgEIQqEwQhCABCEIAEIQgAQhCAG9usUczHRysD2OwLTl+x56LMNovR/LATJZayx57n+Y3/rHTHLA5rV0Kc8an2JOCl2YQNx2ErKEYVbVpH5hSmfJEt3AU3ZCRniKkV0Jr8gtjvXZ+C0YyMG999vZd4699VVbdsC4fYyB3J3ZPkCCfBZ5YGjNLDJe5nv8Ahm649V6+zDRop448frgrLa9l7U0kOic4cWUd8P0TYXDPkLNLXLFjuf3sAp7X6C7ZLggjZ608lPbObIyWk7zQGxg+27EGmjRr9Yqy7O7DEkSWruiBr/zHD/8AIw4k5K9xsDQA0AACgAFAANAFbHhvmRWGK+WVq7Ni4o/acXY1oAGj5nzUu25IBlE3zr45qQQtCikXUEvA0mu6NzHR7tA4UNMCOBB0Iz7lX9kZHRSS2eQjeDjlhV1Aagabzd11OqtarW0cHqpWWpowwD+49k94JH9Kjn+msi8d/wBPJSPoWVCjIdoLM4A+viBOjntafAlLzXnEGkiSM4GlZGgE8K1wV1JNWjjTQ8QqHs16So7Q8xzxeocDT2/WAGmTjQdN4VHRTVn23sL3lgnAIcWVc17W7wxI3i0DzXQcWixKCvJvrbSxmkYx/M/M9WsH/wBinQVEXGQ8yyfekfj+V243/SwKGfmoer/LyC9SWa0AADIL1CFc4CEIQAIQhAAhCEACEIQAIQhAAhCEACEIQAIVW2r27stiq1zvWSj/AC2EVH5zk348lj203pWtk9Wxv9QzhHg7vf7VelF1I6k2b7eV7QWcb080cQ4ve1vhU4qqXh6WLsiqBM6QjSONxHc4gNPivmy3W973FziS45kmpPUlNN8rvA6xn0DaPTjZR7FnnP5ixvwc5MnenVlcLGSNf4wr4erp5rChU8UvFZidEWmN8o+jLm9Ml3zGkhks7v8A5G1b/Uwup30V9sVtjmYHxSMkYcnMcHNPeF8exWU1x71cLgtU8MRkgldC8U3XNNA78LhQh2Ojqpo493Qs4bT6ZSc8LXtcxwBa4EEHIgqq3HtiHbrLUAx2HbHsE8/u9cuitoK5PG4OpEoyT6Msv30d2redHZXQmAlpHrZJGyNoR2SQx1csDXU150/aS4rZYGh88YMe6GesjO/HvOLBvOJoWkkU7TRiQAV9CKDvq3scwtO6Y/eJoQeQB56rNklDGrZX5sjDzLPRj5YCwGhBIaJCMD7WlRpVKRTyyvfFZ4ZJqbpc2Mesw7NHVpRuoxwqDoFpF6bN2i2NLRuwRuaaOe3eNaHd7Fa50zIwVqum7oLDAGDdY0U33mgL30ALnHVxp8AMkmCU5LdNUO58V5OdkmTNscDZ2bkjWAFu8HEACgBIwrSiNlnH1DK+1utqOdFHXxtcwRv9Q2Rz6dkhtG1r+LHyUFYLHNPZ4mbz4w4VI3qbwBpummdOGRqs2o1eOGSLTur69+jsMbad8FzvC/7PDg+Vu991vad4NqR3qEtG2tfsbO53N7gzvoN75KGi2f8AVGhH7qShu1udMVhy/E87+1V/n9/gVjp4eeT1u2E+tnYekhHxandn22jrSSKRnMUe0eHa/wBKQ/wP4UlLd/AYpY/ENQu3f4fpQ/8A58bLXYrxil+ze13LI94OITpZ7PYgMxjx/ReR7S2izEAj10eocTvgcnfrXuW7D8TjLiaolLSP+U0NCjrmvmK0t3ozj7zHYPb1HzFQpFempKStGVpp0wQhC6cBCEIAEIQgAWZ+lPbw2etmszqS/wCY8ZsBGDGnRxGJOg5nC1bcbRixWcubT1r6tjHPVxHBufWg1Xzfesxc4ucSXOJJccSSTUk8ycU0UNFWMLda96pLjjjU581GFxxTyZoK4jhyTSLxiIssxOOKk7LYQnFljUrYrNrRc2jDGO5x3qQguumikWRUThqZROkPJdyk9mbr3ntcS7ca8EipocMBTLOh7l5K8apxd96COjWtJJeCccxlShwVMdKXImSMnHglNoLyMTyHNaWkkDEBxoBUgHA0qNamuFVNbB7Xeq/hOcZISTTMvi4Cme6NQctOBjL5sbLYxtKCRvaDXZOGRbUZH5gdVA2q8pI6RthMeXa3TTeqAG1yJOiXV5si+lRu+vYyY8cavpmp2zaR87/UwMJro2hcRxea0a3LXljWim7puMMo+Uh8gyz3GfkB1/EcemSpvopvdoL4HU3pDvseabziB2mOOtAKgfm5LSXvABJNABUk5ADUrEtLKEryu5fl+B1ST5Q1vS8GwsLjicmt1ceH7qkzmSd+/K6vAe63k0adc0taLabRIZDXdyjbwZxI4nM+Gie2ePBeNq9Y8knGPSNuPHtXuJWSzgEYfNTdmhpiNDUfP5JjG3dopWKSjRXE8ONVmxJNtMaSaO5IQ8c/iEl6oDDBJumIIFNSlZbRXkdeiu9lXXIqUlwJus6TfElnPIXIf4/WSk3HodOQylYoq2WQHT9FPSsTSeP6GCjKHJeMitOjLCHsBY4HAjCnhn0KtNw7SCQiOWjZD7Lvdf04O5eHAR0jK5j65hQ9tsleX1gtWm1M8L7tC5Mcci5NLQq3snfZkHqZT/EaOyT77R/uGvHPirIvfx5I5I7onmzg4umCEITiguZJA0FzjQAEknIAZldKo+ky8THZdxpoZTun8oxd8h3ldStgZbtpfjrXaXyY7g7MY4MGXecz15KmW5oz1Vrhsm8D0VevSEVIGnFX2lIkDNh3pazxnOiUt26Gjj80WdxNMsMOVef1qlaplou0O7IccVMwTgKLgcwNOpOXJPbFFWlVx8FVGySjlrkncVkc4Jzd9gywwVou+xACgXLGSSKqLpPA96RtN10HNXuey0Ci7VFnggbwUuQOa1wNSTkamoomTNpJ4qtJMkZpVriWnDg4GvxHJWO8YwAVQr5f2qcV1zaJPHFl7um8IJY6wOMUjCHge80tIoW6EAj9VerTtey22GIREesmkMUrR7nq8Zhj7rhugfhmC+donujO+0kEZEGmORC0D0RWerppTxA73Yn4BZ/iOprTt+ev7mfFp1GfHRqcHZoKYcwpSztKZwU5qQiyXykLvk2Hbm4JWyfNckBJNbhhh+lMVePEk0cq1Q2ve2tiILsi6g1xpX4DzSlltDZBUEVIGKrO1u8803qAM3gODhu0Pgu7lkNSDg4Vrz3QQXN64K23c7ZeGFOHuXB7gAPNIyfumsb3U411XpnxoVLNB+hLZQ5BqcPDX915Sqb+sHHL4pQS8Tj5H91mjlcXTO7fQ4nsyj5IaYKcY2orxTaeJaXFNWjkZ+CsWiEtcHtJDmkFpGYI+vNXa4b1Foj3qUe3B7eB4jkcx+yrs8Nc01u21Gzyh/uGjZBy0NOIz8RqtOjz/KlT6ZzNj3x47L8heNNcRiF6vdPNBZT6ULdvT7mkYA7zifiB3LVlie2xraZvzu+NAqY+wK+y00Bpmom3Mxr3Y5VKkNyh6pteraNJOVaAdOKt0UXJXb2ho7DIeFDXv0SUUwHUaDL9Uhap95x696RYoSlzwascaRK2dynbukyVas8ilrDaKJTRRf7oKs9meBks8sd6hqk49owBmmsVpsuk9pGRUNbrSBjVVm17SaFRk1+1XNyObGPb5twAKpN8nWoOIqflxwT+3XhvY5qEtdo3q8/7rjYVSErbL2QBqS7xph5LVfRG2lmeeMn+xqyCSUkAfWa170Sy1gkbweD4t/YrzPikm8P4oXCrUjTLM7qn+8mNlT2v1mvHS4OnrnnqvHWnsvywbr81wTTimlttJYx1BUFrieeYoub2mPtspNtvJrpXmtQWSDM+6Ginkpuyuq4SA5AHqHDHDhjTuVHtRHryDQBxd3b28K/AqzXVOSxpPtMbun+XLy+a076RujG0XS7qEDdxGmWArX5pxPZqijhTnkq9ddsOVRwrljz5q1WeerfitOKUZxox54yhK0QcjHMNOOR0PVLscHClP78gpC2QBwyUU1pBpqPMLFqNKk/Y6pKcbXY/gmrRpzHmOPVO3R1GCiiDQEZjEKQs0+82vHyKjhm4S2y/a/4RkvKGtoi+sFF2uDAqdlbUcOKYyR6fXJVkrdoaDF9kbxJBgecWYsPFlaU7j5EcFY1QmymGVkmjXY/lODvIlX1e1ocu/HT7Rj1MNsrXkFje1kH/AImUfjd4VK2RZf6SWCOYu++AR4UPmCvRxPkzlLjhDnchqoramfdFB0r8aJz/AI4Nqq5ftp3k85GjFAgX58kVXDl4CsrZqT5HMTjhzUlFaKDkodrk5a+oTJlFySDbVzQbWaUTMNoAQRyAONeKGlcsrQ7E3NcTTE5/WibjklfVlArY1nkqUzlcnE+aaPKTyRyy4EytJ9E1tpM9n3m4dWmvwJ8FmxVg2TvAwzxyD3XCvTIjwqoazH8zE4oXTO5Nep9H2Y4BOWuKjLunDwHDEEAg8j8lIwv7l4EJXE6+GKOx0Xm5vNxplxXlEo1oIp3d4TR7GZk21V3mKQnMcq5aV+tBzUrsxeDJQ4HsybuOdHD9ef6qy7WXPvsDmU3h7QI3qt1NNSM6dVm9tsRs7/aoK1ZI32aV454GnRUUeK9DXiy2i6Rxlhwru0pXWo1Ks11WlxBa4565Zqg3btQ5pAlY06b4xFaZmit9226OUfw3De0Fc+7qmwy2y54KZVuiWGzzYDgcMePNIysxBpiMM0x/xha3tNJIOnHinTLUHDrj0W3cnwzH8tp2jmRlH10Iy7zVLWJ9Hbpyf8Rl5JtecX2ZxwccdPr90q1lQDXLH91gywam0l1z+v8AtEn0SLRokJ24FLh+RPvCvek5mmhxXV9tCR7IC84sDw8/FWy5pt+CJxzLG16gUPmqzbDUUqp7Zr/y7ORcP9blr+Gy/iNew2rj/DT9yUWQ+lu1F1qEejGNHe6p+FFryxb0rM3ba8n3mxkf00+RXu4/uPPRnlrLmkgqGt8uHEKctDS4lppWhp5qCtbTu9D9fBNkXoaccvUjnBAXRautzALNRYKpULwREnFLR2cnohFEEeJyqnMcH1ou4LPROWsTDbhOKFK+qSjWoc5AjZDXhEQVHOUpbX1UW8JH2JPo4a0k0AqTkBmrztlsRLdjbI9xJE0Y3z9ycYvjw0oRQ60dwT30IbJm120Wh7f4NmIcajB0ucbRxoe2ejeK3jbjZxtvsctnNA4jejcfdkbi09NDycUzVozRybJpmZeja/N5ohecR7OOY4d31ktDY8L5/up74nljqxyxOII1a9poQe+oWu7MbQNtDKHCQe03noRyK+f1mB4Zbl9r/J/9PQyJSW5FpDtV4W8EnFIlS9TSTRG6OJxvAg8Mj8eihb4ukSbzaChxy4ihpjn+isNBnqkQ3edU5DI5ocWmdjLyZnaLiERIbvY4GlPaHugZEgY0xqkrPYXt7TfaBNCDTHhTQ+K1M2Zrt4Oa2hOIIz5lQ9vuAAD1Li1+m8d5rsa0cTU4DAcKJ4u19ReObmiHuu/iSGT0qcn696sNkFHZ+eHcoS3WK0xgtfZQ8UwdGQW5HMFtRouLmtkjXFpjLajs41AONDSgw/RXUlDsbepLgsttlqWsB4k8tAPMpxEwgZKKsce7zccSTmSpbIADAKcsibcmZ5ROw3sVHFescaUPguAaariQ6+NFCkpbjqQ2tsIzFVN7PtpAz+Y+LioS0EnAY5ADWqs1ih3I2N+60A9QMVv+HR/iSkvT9/4JaqX0Je4ss29Lt2V9VMBoWHu7Tfi7wWkphfd2NtEL4najA8HDI/WlV7KdMwp0z5plZumuoKaWqEHhjj9dys20Nzujmcx4IcMCMaV4jlTHmq7LCQVbdwXS8oinWXFe/wCG5KSbE3OvcufVY93VJtsfcxk2JLMYlfVrprVMomeMalKLyi9C4PZykZsvrJLOakpWoo5ZGTsSlxXDLbbRHZ4G1e856NaPae86NA+QGJCfWG65LTK2GBhfI80DR5knINGpOAX0T6PdiYrthoKPnfQyyUzOjGcGDTjmeRRDLkJXZTZ6KwWaOzQjssGLjm959p7uZPgKDIKXQhdMpk3pd2QIcbfA3QC0NHAYCXuFA7kGnQlUCxWpzHB7DuuHw1B4hfSz2ggggEHAg4gg6FYxt5sYbI8ywgmzuPX1RPun8PA9xxpVJ41OO1mvT53F0ya2b2kZOKHsyDNvDnzbzVojfrxWHAkEOaS1wxDhgQrpcG2VKMnwP3x7J/MNOvwXiZtLLC/p5j+a/U1OCnzD+xoQIou40ysVra8BzXAg6gghOA7E/FQ3pkR3Wq6dHk4DEJDf0SsT/JHD4DkHTO0qPmkLREHUrpyCWlOIXJ0Q7qrGjSOJIxQZVGR1PVBfULuN1OCGsrgOoXHcmNdCIak3cdT5Lqd4aCSmlmDp8I6gVoXEY5ZgIhjlOVQQ90rfQ9uKEPkc/RmA/N+w+IViSFisrYmBjch4k6k8yl17+nwrDDb58nnZsm+VghCFckVvbPZVtsjq2jZmjsu0I+67lz08QcTvW65IZCyRhDmnFpz68xzC+kFFX/s/Da2bsrcR7Lxg9vQ8ORwXUx4zo+cn2bXJcCKmWmdVfNo/R7aIKujHro+LB2x1Zn4V7lTXwkHdOByocx1Tp0WuyNkjNdF1TAJ0+NcNjXBkxENXqVMfT64KcurY222j7OB4B9+Qerb1G9QkdAUtHXNFcIUns7sxaLdJuQNwB7chwYwfiPH8IxPTFaXcXolY2jrXKZD/AMOOrW9C/wBo926tFsNijhYI4mNYxuTWig/vzQRll9CF2O2Pgu+MiMb0jvtJXDtO5D7rRo0d9TirEhC4RbsEIQgAXE0TXNLXAOaQQQRUEHMEahdoQBku2Xo/fEXS2UF8WboxUvZ+XVzfMc8xRIz39F9KqqbT7B2e1kvb/BmPvsGDj+NuTuooeaKT7L48ziZLYLW6E70TyypxGhPMHBWe79spR7bWv/Kd0+BqPMKHvrZC2WWpfH6xn/Ejq4U4kUq3vFOagYptarLm0ePI7o2wzRmvqNPg2qiOYez8zTTpUVHmpKDaKzuBpKyvMgeSyqG3vGqXfeBOYB8arG/hyXUmNtgzUJL9ip9ozxSJ2hhA+0GHUrNm2g8kpFKVJaF3zIZRxo0Oz3217qMBPXAeeKVdaHmo3g00wAFfEn9lTrsEjiAwEngK18Arvc2zjyKyndBxI949eC24tDiS+pX/AFIZcqj0NrrsBlNKuJr2jU7vLu4K32Kxtibut7zxSlngaxoa0AAJRa4Y4wVRMeTLKb5BCEJyQIQhAAhCEACYXjc1nn+2hjeeLmje7jmEIQBDS+j673f5BHSSQf711DsDd7f/AE4P5nyO8i4hCEHbZMWC57PD9lDFHzaxrT4gVT5CEHAQhCABCEIAEIQgAQhCABCEIAFE3ns1ZbRjLAxxObqbrv6m0PmhCAK1a/RbZXGscksfKoc0eIr5pmfRYP8A3R/5X/evUIH+ZL1HVn9GMI9uaQ/lDW/GqmbDsTZI6dgvI1e4nyFB5IQigc5PyT1nszGCjGtaODQB8EqhCBAQhCABCEIA/9k="/>
          <p:cNvSpPr>
            <a:spLocks noChangeAspect="1" noChangeArrowheads="1"/>
          </p:cNvSpPr>
          <p:nvPr/>
        </p:nvSpPr>
        <p:spPr bwMode="auto">
          <a:xfrm>
            <a:off x="1679575" y="-1790700"/>
            <a:ext cx="47434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6" name="Picture 22" descr="Large Plum PNG Clip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3581401"/>
            <a:ext cx="1751956" cy="1381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0" name="AutoShape 26" descr="data:image/jpeg;base64,/9j/4AAQSkZJRgABAQAAAQABAAD/2wCEAAkGBxQTEhUUExQWFRUXGB8bGBgYGBcZHhobHRwaGB0eGhscHSggHBwlHhoaITEhJSkrLi4uHB8zODMsNygtLysBCgoKDg0OGxAQGywmICY0Lyw4LCwsLDAtLCw0LCw0LDQsLCwsLCw0NDQ0LCwsLCwsLCw0LCwsLCwsLCwsLCwsLP/AABEIALcBEwMBIgACEQEDEQH/xAAbAAADAAMBAQAAAAAAAAAAAAAEBQYAAwcCAf/EAEIQAAIBAgQDBgMGBQMCBQUAAAECEQADBBIhMQVBUQYTImFxgTKRoSNCscHR8AcUUmLhFXLxM4JDkqLC0hYXJFOy/8QAGwEAAgMBAQEAAAAAAAAAAAAAAgMBBAUABgf/xAAyEQABBAECAwYFBQADAQAAAAABAAIDESEEEjFBUQUTImFx8IGRobHBFDLR4fEjQmJS/9oADAMBAAIRAxEAPwDo3aa8TaAXWCNqQm5GKtpz7g//ANCiOFcUz6EEN8/rS5+IqMeM+g7ojMY8ID8+k6V5J0h1YklcKccV5eqe0AC1c8IvEiDyo67dyiYJ8hE+01LYvtPYsqIzGdiANfrU3jO1rMpZSwafh5R6itdutEELWOO51cv5KQatUPGOPYe9bIRipmG2VvSCfmRUoeHqoJR2IGrDMDPPQZdSaAftAy/FbslTuCvxT1oqzjiU75LZW1nOQEzlPrVR0gm8R4og5qzsTaFziCNdGYeIgakCASs+Qj50f/EZmfFkHRVRQvSDJJ+f4UPwDGEYxHQhA7ZSDtDcvKTFPuL9nmZu+xNyM26iAB5c52onAmHaBzsnypCM2oO5hCEVipyzBMGNdR+fyq3/AIZcPw6NcuSO/JIVTuiQNusnmOUVo4hibVybYZcoUiOjQCp+YAHqaQ4UaqDIb7rSQY6SNRSYZe6fuItcWi12DGoHRkbZlIPoRFca4xhDau9wWJDOBrzVR3h/9XdfMVccK7QG7KxsBrO+4/KpbiBuvjXNzu3y2lyAIPBnd51OrMRaUFjEwIA2pmr1kMxsYIHv7otuLQbZkKlVLdQBOk6+2tUmG4Ui3A1vRSBKnkTpp5eVKEvEAjatvCcWTdUA7SddeUVjMkr9wxzQNoFB9n7BGNxt1lP/AFAoaNIAGk+9OeHcJRcQt8SqgkkcpII5ax5UbZY5RmMmNelDXMSygop8PSmN7Qa+UvIr8/ZNITu1gM1qbhDkyZAgQY0Amp+1wdLLs4PiMALA0WN/Ukb6c6d8L4irDJmE7ge2tJ7h+0utnDlnO33VACqvyAb1Y+tXNU+M6QSg5OK+6G80hcY8AmYA3NRHFuJFmUK+aNzHyimPbDFMbhtgEpbUM0TuxgE+Wqj3qes2ViSQNY1gDl9aVotPsYHu5pT3ZoK47GYZMQlzv5C29VIuOoBMkyFYbb6zvQl/A2MTicivFu2kq/eM5LuTGfMYgBT4RGjDpRPYzgz4m2bFp2XChi2IvAkNdcgfZ2TuqhYlt45CRGviXZU4TFWjat5LWIfuMuYBQwzNbIBOpbUax7ya2ZIXxxAMGaPD7fwmB5qkGMFaVGt3EDo3g8Kj5xy9esUz4HiLVxls4h8isuUspCeLaQx0AkGvPH+G3bFoZhk7xhbBYgRuSdJMQKmsXgHRzmBuKGMlNmWSJBIMDwncVmxRuNPkHPml2nT4e0l9xbOZUJAYxmbLzJG+v0ilnEr6DOzaAbsev7nStOBvFbbs85BABAEliRCICfEx6cvx9X8FnbvMWMqKfBh5kSebj77nptRd3RLncPqfRE1L7XCGxr98LPhW34FUhSwWTmZidtZJGuqgRINVvZ3hlgXg6pDqoC6aKYMsP7mBgkzsNuedk75724coA7hlRRACzEKOVWuB4ciGYg1V7Q1BEYa0nphPiAK+5REGo3tNwJ1Ge1q9xsiKI+N5AOpGi6sfSr0WATSbGPnx1hAJWyj3WPIMw7pJ88pu1T02sdVUKFn5f3SeYRzSbs/YuWrQsPbyZFjM20Rv5kx151r4Zggl43ZOoIAiNzVNxi4CMu5pKLZzydAtdJqXSMo/FILKKTcYxHjzTqDVf2RdbiZhr1yzofOpbiOEzSToBuxgAepNesH2pt4NBaFy2NZ0OZmPkq71p9mPax4dRx0FpRBK6OzCdCf/ACn9KyoH/wC5w5YfFN5iy+v0rK9N+qb0+n9pfdn2VScKw6Kud3UJlknapXtLxO0bk2kEMBygxrv5a0vfGMVBYNkOg9vKgcQ8nMumg3rywpg2NbQ+5TnkhuV8Z32gx0IFfBdIGg1rWb7Nz+lEYOzIk660DsCyq9oQYXMwkySen4dBXU+BPZawLF1REAQ3P/PnUdwThT3L6hNCGBM8gIk11U4BCNQKvaGKWU94wihiiMHqib5pCOweHJkPdAPKV09ys1QY3hlu7b7txIy5Q0yw8wx1nzr4mLRfDmGnnXnE8TtqJLD51sA6dgIJHnlEAeS5n2s7O/yjIQ+cPMaQREb9aTDEnY9Zn1qv7V22vMWZSUjwnp+lS1rhLtAXxRoSYFee1ErN5rA5ei4ghG8ObunFwQQ2n110o63fV8ViSPupZXUEaxccwdj8fsZorCcPW2gWA3WeZpdbwvc24kSSWaBpmYlmInkSTWW6ZkgdXE0B87J+n1RgkBe7lnO2VSPWj+GcI7t7jAz4AJI2OYHQ+eunlQfAEVmIYt8W4G/vTvjl3uMiKIBEievM+ZGnzpzYJGRmTiKr5qG0h76gFVKls3OCQOesaClWOCLMFgf7NY+cg0O/FGFwKzHK2+pj/AqlsYUWlt3Ggywyr1oItK7a05zxPLimWEmwF+3as3HcN3glc5EySQFXQQJmYA5HpSNuI9yM4hmuEhyAwGZFX4RroWY7/OrbimCsM2Yop1LExOsb+w08/lUxieBtdtXMvhyPKruMpAMT15z1NXyxr3ba4YKW4Uud4zhxvMzvdeSZ0Jga8gddp3POieCdlRfxC2rRYsJZnc6Ku0kdTOgjcjlNF4tSg2OYmFEbk8q6j/Dbsx/LWAcys1w5nO5J5AseSzAHqeZrV0zpJMA+/wCEAPMrOzfDL+ChAihLjABQ5MGCSTIGpAMnrVTj8PauBTiLAfu2zISouZSNmXcg+lK+12Ie2LTqjOiNmcrrAESflNNeGccsX7ZuW7ilQJYkxljU5p2960YaYTG0nHXmuu0t7YG3dwxlijoRctuVYZXXUakacx71zhseoX7VXe5cbKFSTcuNB+EfPX1nSqftd/EdFTu8GBduPKqx+HTQkdRM67etS/Z/EW7N5nLF7rKA1y4BoDBZUAnIszAk6QTJqlrdu4Fx+AUirSfHZjdQupRUMJaETbE6g6kG4dy0nWjuN4hbl3MYWAA2ubXy8v367+MFbxLp4uZIBA9pqZxbkvG0aD2EflWduLyVDijLeNIvKynRNvXafrXZ+OXspWOetcEstqT5fmKuMJ22Z1RbttSiAKGSQQAIEgkg6DyopxWlfG3jj+1MbqIVliMdkQtyAk1KYHtUqm++Qu7XSNTACoAgE+xMf3Gs4zx6ziLN2zbR3MQG+Bcw133ygxOkHUa60j4eq2ECyGfXM8RJJJMdBrWfpdCGRkv4k8+itTTmgAm1ntYRdztbUjcLJieWtIeJ8Xx9ybhZLVtmgC2ZZzMQo1afWKX8QuQSRsaYdjrq/wAyjOuYgMF1PhJG8bHQe1WmxsiaXbQRx4KsyQk0UZi+yGMxFubrLbtEhja+NzEHxNsp8hNUfYrD2MOMq21Q/wBQGp9TvVBgcQX8NL8RwxrTydjXM1jra+PgOVYtMc1PXwaMZjesrRYxcKAaytoP0rhZAv0Strlyd8QyuS8x0nYHoKOvnMAREBdOreI/hI+dKeLqd8wPhGg6nkfSiOB3hcHdkkMbeWZjUGRHnH4VmSsDWFxRkk8UdZw0+m9H4PDQR5Uo4Xjlw9w2rhLydH3nTY+lObuJCiQfes2Zrhgc0rblVfZjEWbYck/a7R5aH8aNv4y6ygk5Q2wHMVB4HiNlSWLeKm9rtDaYBQ8dJ5Uuaebuu6aCAByxZvn1RtITZ78aLqa3cP4aXbNc1A5Vq4eqHUMD71QfzCJaLeVI7O0zZZfFgAWfQJpNC1qx+PtKptkgkj4d6RYK2QD0nalPejOSNSTNUuEwbm2CFOonlVjVTzaw01mAMAA4S20EFeOnSkuMsM089NKY8QxGQkOCPUVssXrK2+9uvAO3n6Cquk0c73ENFEdcfdS5wQXZfhwth3ckNy1kj0rfxLiNxwAxECY0H6aVLYnjrtcLWzlUEwPLzpliMaxyjOFaCCAV1MeKAZ2mI5HzrRkdI1oa011rr74KA4UnHCr9m2pDlc8Eld2yxI8O5oXFcUyWc3U+Ef0A/wDuOvSBPUUsw4ZiozEkmJ3IHMz6R7kV5xdsXcVawoPgDAuee2Y6/wC3QetENQ+VrIAMD3ai/wDsnNu6xt253aGPpuPb4ay7xEWLTF2IQ7kaeI/XyiaziLjvWgmJIA0gQT/gf9tJ8Vh1xV7upzd0neOsnqAsrtrJPoIqrAH9+SDgWTzwpKQ8GxJv4/K1sqq2TcthtNJUBgOejE9NPKrHs72la0gIAIJllM/TXSpHGs1i+MQrRlU22JgAI2kknoYNOW7PX8ngRiT7D2JgVoyTHwOise8oSrvjPaFGwge3r3srB3G4afT8xXIuLPM2xORtHCmC/MIDOgMSx5D1oviOOfDZbNzXdyuoCA6HxRDElQIB38taUYfAP3QxIUszsGgMJKE5dp10bNPUeVWnyOkk75/kB6/6oAoWqDC4Qd2rZVzAHUCJHJR0QAAAep3NJe8JPrvVMt3TLEAaD05fSptrcH0MVnxyOe5xfxQk5TbC4kC208qnMSPE3mTHv/zVBYSbYkaGZ5+hoFuGsy5lBIRSW2ACjmZ2/Yo4CA4+a6knZSNuh+ZBj8q+WL0HyO9Fukeo/GkPGSVJjY7elX4294dq7yTDG9p3thbfdhlAiSdOZ2jz+tMeEYoYrQNkbpvI6g1FlwUiTRvAcSUuow+6R8unyq9JpGuZTcHkUbmgLp2G4DbbwsM5J3Mj8DpVfwfsbasguqwxG+p/Hapvg3aOwWXNmQzuRI+Y/Sul2MQty2Gtsrr1Ugj6VhaWFzy4S36WmCqwlHDMLlc0zx1gOK8IgBmi3cVYhgDWFiIlTd1QpInaspRxq+RfcAGJ6HoK+VuMg0+0cEq3Lm7bV74ckuCTEc623cIe7DgzO4G4rThl2B0k/nWP+4EBTSPxFtEfPOZSdx1qj4PgsPiEJa+FI+7z+RoPhHD7ff3EzC4kQhOkk6jTr+lasd2fdLgyFVDGJJgLrEk8hVZ0VEbs+/JRXNLeI8PKElZKzoaXrdIq04bdUF8PeyuV0kGQR1BpLj+E5SSF8J2pLJCCWvCWWc0Nw/GuhlSfMTvXTkwQxmHV8O8f1KTzG4PQ1yhrBWrj+FHEyL72I0dc3oV/UH6Vb0zI3vLXD92L5hcCQnFrs5dT7s+hFDrx6/YvEOJTmvTzBqz4pxEWyF+8RpUrjADLPr51U1cjOzpa07ySeIx8OXmmBu4ZW7imKW6meJUCdq5nj75uNzjkOQ9BVqnErfiWQFjY86muJYZS0Wx5k8qDv3SPMjuah4xQQXDEh8zGAoJnoQND84pjeGcDMAMu2kR+leOD22ctaRVNx4ylnygZTmI6EmNAenWI38RwF+0/2uXlMGYnTX3BHtXPY4+IIADSYcMUAyIgCBH1/OtOHwxstfv3BDMwFsE7y2cn0AVfnXjDyRppv+9abMoxFgd+hR+Rmfh0BB6HePOk6fDnHmmDIpAYdjdbTVmb5k1nZu4TibtzKMpd0zdUtjIDMTGcN8z1rMJhblkXn/8A12HuIRtmgKsjrr9KYdmDbhkVD3aKoULuZaCSSQJJJbz8zVvTxuZRbxcefDHX4qOWUs4pgFvF1OisCDy86muBdrL+GzZmzi2YYF2yf2kaGZ0iNarv4g2Es2Rqyhm8QIglRrCgiZJjlETXKMReLNbLHKAYjTKvSNSSxAaSfarel00rLE3rj8eqI0FXWkbiL3MVc8KI6qE2jSQTP3RtHM5qK4jiFtM9s6ISGUR8ObUjTkWDH3pRhWu2na2TowBYeGWKZivnpmfynzFbOJoxKs0EZYIBmAJ3+hBpc43yD/5pQSiLV8GSpn3r5asF+knn6f8AI+dLcKCKbcMvBXBgkH4h+BH0+tIewtval0j71pRbILi2gU5nM+EbTA3MnQdSK3cIS9dxWETIbWDuOxCsBmum2ucG4W9AQo2onspwI4p1uMH/AJS2wKs8A4hhOyx4bYPz06GrviFoFrVwKv2JYgACYKMpC+cx8qYyZmjoS5PHh+U9sZpcc7UaYy+IAAuEaRy0+p1pNxfBLcRYOpIEDfX9Kf8AHHF/EXL0FQ5zQTJGgG8eVLlw8mNBrz3G/wBfKmslFhwwk81E38K9slWG3Mag0VgLTAhiPDPTf0q4wBJuZkUQBlAI3Hn5nWlPaK2C1yfCVjw8wf0gfWrzdaX+HmpJsLRhuKj+n5n/ABVl2Z45cw3jtjMjwWQnQjy6HfWuao3z/Gn3AuKFVK8x16UmWLb4moQaXb7uKDKHVtGXMPfX51nCb+eSxmKRthBawtu5cuAILeZoMjXxAA8xrpUlw04ril9rGEY2sINLl3X5R94kcvc9KiCIiXxN/wBVi7GFU8R7aYFLjKXkgwSoBHsZ1rKLsdgeC21CP3buujM985mPVoYAHyArKtmBnQfNClXZ/ggvYa7lPjtsTHXwgj23+tRuMw5zHy5dPWrDs9x0WUusizddAI2UEE8uYgj69aTcP4PcvI90aw4DdSWnb3AHuKpMaxwBZxzagFK+G43uYY6lXDD2mfpTbEdpM6kFRrWpeyl+4WhYyiRm0zHoPOJ+VL+G4PO3dvKNMeIEUUkdN8QXWhFxhDSvxTyrp3Z3Bd+CtxCUj4hplbpUfheAZb4Bhln4h9K6aLYIVV0soNhpnbzPSkQxskkLuTRZ8/fNdRULxrhVtLxRHziY8wenrR38NeEN/OXbojLbXLqObdPYH50baxFq3i0OUEwQvQE71YdnRai4bYALPLx1gD8BUdnPilkaQaJs7egHDKJ7QLWrjuEu3U8IUEHTmalmw93RHAbqdR9K6I1KsWi5j1iatdodniSQTX8CAoa7kuZcYsgMSUIG0g7mk4Rh4TpVT2nuB/hpdjcBcFm3dMENoSNx0msgtP8A1HDooflLFw2hMUOVAMExJAknqeflOvlvTiwvgYnQAT8q0di8dhccMTbuWCSjKy3NxvoPIypMcxXQNcbe7DRxKFrLR3DbBOraCY99ZivnajtCBbFm3oQI05eZPWtvH+EXb1xAjHJrJMAKZkmBuTJgfgKEw/Yx8wDOuWYDRykmQPfr9KrQPYTu3ceQ9eaktI4LxwXiL/y18XSPHChiD91bl5piNALQ92G8gUy4XxJbvcXbABD6oWchRl+Jsg2CgGS2XkOYrRiOBjvbFoMe6UXHuAuR3uiqAUmIkTHOCNdaH7UXe5TubFuDiQUXKQAisVNzKqjUucomdJPXXS/4pXxt6C/hx/hNA2tyl+NwgxTnHYtgq3W+ztLIZrYUhTvoT4df6ecmlPE+EobTi3bCyQyyWYyOUk8wT0GtXK4BVi7iCiqihFk6DQDQbamYHkOeyLj/ABjOwS2MtsHWd29eg8vnVZusmkmsf0PLzS3ADKk+HYq7be2HIco3hXMjEhlZSPDJ0GonaPSqfFcD/l7dy3cYXLpCOGM5wrTKsY8Q+HUaTm2obst2eS7jFtMpKZ1JnYqFW8PbVBXW+N8It3cttgACPC0DMoBBKKf6ToY8vStnuxJE53T3+UPkuMLbB2MevL8v+K34VV7y0rZouME8IEkEgELOk6866inZHBIATakcyWcyepgxXPOLpbwePzoFuC0ytbUkkFSuYT/cCQZ22NVDFRolQQQuuOuygQBoAOQr6cOApLGAASfTnWcOxq3rS3UIIYTSntPxUpbyBf8AqSpJnQRy8zr8qfL2dCy59S/d080fekimhQeD4Z3tyM2VFBJYjYDWT6Dl1ilH8gIuyxy2kZ9Rqx/pUf1GAAPOqS/NtN4nQ+fl89aWWbyyzOJAdWgf2wwGvmAayY5xfDCEAXRReF7OXrSroGO7FBsTrHUxtPOJgUVjuyTYmyQUCtBKs24aNPOm6doWtKveYXFIGiCLYub8/s2YQN9eVIuIdty9w27DK4BIkaEEEqQV9tDsae2OYePb/X9J3dt4LllzCFSQRBBgg8iNCDWWvDOk/lVV2pw6BgzMq3H3QkST1jkfXep42q0GSFzchViC0qgu8cGJw9rDXGIVABGYjNG0nyHKi8DeNq33NklLZMlVJAPm3X3qUSx0p5wBWMzPh0G/Pl9PxqvqLrdZ9FIJJV9wfsJYvWUuXCc7yTBjmY+kVleLfFDbASW0A2BI2B61lPY2PaLGfUqxvIUrwe54gOunz0qhwuNNrD3ranKzXEIjeJaSOhECp/hGHIuqp5MP1pninAJPWR+dIhftfjolNTDhvbBkOW+M0ffHXzH50Virtu4TdgCdeWtR3ESCNOX5aflS3C40o4knId6LWd5PFtvgpw0rqXAMD3iNdJIWYUdep9OXzorE8SXumEwwkRHOj1vKti2UINsKIjmI0oS/2e71WeSGYSBXfppBD3cIzWff2RE0MqLa5Lg86a9j+NdziQj6C4cuvXl+/OkTA272V9MrQfnXQ8Bbwr5QVQtvt051V0GnPeg7gCOvXolgqjx2KFtC52AmpC1xU3XP923pXvtlxI5BaWcp+JuQApF2bvobwO+h16CtHtCc961gOOaY0eHK2cUweXwJ8R3PStGHvtatdygVsxzNPMc6L7QYjfLoDzpItlbam4XzNdWFUHas5k1yF7cNGFAoLVw7DpiBcLFhmLAqDEAEDp+5ozsbwNcGLltWLB7mcSBIGUCCRvEHkN6J4LghYtlRu0Seg3j56k89OlFLdg6b1m6vVuk3MafCeXJEmlx8u29C4m8Ykt5CT1026a0DxTHsqKVAJc7ztsZAgzWrD3C+ra5R8z+/zqnHG5o3Hh0U7so7CYd+8e5dVSDbVV6zLFp5RGUeZnpSXjXaQWSEHhA2A0A9BTq7jQLKgbhRPXVQ31kH3rk3azHEGCAD1/frX0XRxRxQtIaLIF48kl3jNqiv8YbGjJILLJAJVViCZ5S2kRrJI9K1WHRpS5CXFkZ/usQefTbfbnptSDsGou4lLbk5WzAkb6KSN/MCqbjnBmS/kQhlKhgYiBtryzae9YmtjjilLW4FWoo1ab8F4o9jF2Rbti43ciQhzlxnZeQhdIggnRddq6Hj7jF1ZlZBAgNE+exOutQPZ7sybjot3Nb+zc5lOW4Bnt5Muh5i5oeTTvXQ3xSXU8BLBZUzM5l0IJO+29PjaTEbNXRpEpvjvaX/AK2Htqc38u7m4dlM5FG28mSeWXbWojgHZ4l811YRNMv9TDSP9o6+VWHa7FrZfRCLl1QO8EDWSVE7zNvalNjHqttQfCIgDf8AGsvWyysYGAZPNEaJymZ4o1k5k5fd5EdCKeYjiFvE4Usg1PI7hlgkfvrUQuLtX3Nu1czH72Ukhf8AcRoNeVPcNcFnD92GlhJB+p/Gk6XUPhjdC84IOD+ENWbSLtXmWNfh+JYMidiTt0HvUu+PILbgEx6ch9BVrxvBuiIzkMWCtr94qplYJ1MHT08qj7mPZ5ELDNJEc5Maf9zfOj07WbKaMLnjK6n2b7TtiMOpVM15fCygbwNG8gfxrmX8SHzvbJFlcUXgmwuVi0ie8fdoPXaKP4TjbuDl08LHQcwQQZHptU5f4CVtfzLXTcuO5zH+nxHf+46H3rVZqd37jX5980TMq67J9lcLYtd683sSw1uPrlPRAdvXehOG8AS5dxrXlDJ33hzaFQEUmCIga0f2PzNaGaTFEdnPCcUBBBxD6zM6KNRyjasabWFxfu5UMeqcWhSHEeD2rVwhX8JErJB+R5/8U14dhLWCtNexBkufApEQDPLrExVVcwqnRgIjoNI1HpXJv4gcfa6/dt93Qc9Os1c0JdONxB+P3StoatOO7UzcYjUTWVI5DX2tb9NGoyu4WcGGxCxp6/KtPE7feX7y9H0iBpt+VWd/BIGzx4qleLWYvFgYJH415vT6xjn0AjLKUhjrRQkGlV65BgiRVTxrAk6gT1qYxNgyT0NazXAiwluXQP4VXTdW5bd5W2VKpOsa/wDpmK6g7Vxb+Hdy5buOyr4SsE+Y2H1rpFztAUTMwA+dWI+0dNp27XnxeQJQBrnLX2l4JauiWEN1FLbXDwhTWQtev9ZF5yDIJ2objOLybMJjQEHQTE7RPl01rD1srtRIZYxXviU5oDQg+0jX3IyQLQ+LTWNq08HUoGyjQbmsRTdUrcZmUmSNcpgyNOYnWKPwuEVToWj+mdD5xVSSe2bHkk+6Ubtxws4jhO8tHmalbuFYMD0PX8arcTfBHgBbz2Hz/SlJuOSZymOUGPx1H0NRp5iPRC4IHA4i4jhRBDGMs7T0PKnuL4YT/wCJlgzKjX60Dh3LXFznTNEDwjWB8KwKIxlm3bfvEDl5ymHfIAQZGXNlzSByPKpk2l1tJB9B/KJoFFDcRuMqqpEoq6NoNoABEzMdKFum6+Hc2nKZVbw27Ju3brKAQEGoWSQCSpieVeeIYjMYnn/mgX45cwdi61tWZ88f0qum5I5e/TrrY0rDbcWb4f7hcDlO8PgHxH8yLZAe0UQk7PcFq2GBI2hQnLcmuTdqrV63eKX0ZCP6ufoRofUGuhdjuLtYwrkMHe7ce4xOYeMnLpOuyit4uu0lxmnWCJmtU9pyRyuBFtHwUOIUf2BwrBjeyyACEJ6nQkegn511LgVw3ZzAAoJnp+9aDw3C86Bh4PI1Q8Mwxs2RKhyST05ba9Yqn+o/V6je7FfQKKIQ3AseHxmIPeKba2beTXaHuhzJ88uvmOteO1vFEw+Dy2XAa+GSyyEfE0y4M7KTJPUAbmo5LX81i8T3ASzbtd2EGUsfFmkkFiBJWRECI050H2rsIHW6tsIAVsoRPiCBmdjJJ1YwP9nnWk2TJaeICh3VH/xDS4UwTPcDu0knZhlXMpEEADTpvPnUn2w4yly1ZyPL694pEEMAASYUKcxk6VSfxFdmw2ByD7abQQgjTwXJn1OWZ5e9L8P2RlVv39NCWQREglcq7yDvm5etEZYmhkjznJHyU0kPZbirWYIHxNJ6EDSCPnVZge0w70F5yTGVVzMR5SRqT5jlSTFYGNVEL06VowKAuqsYzHxHaF/IkfT1qrMyKcl5CWHG8K+47x9WAvukosd0kSROoJg7lsu2kDeJJn+z1pL9pLsAPl8cbZt5rRxbDXsQ4t2WBVlAJn4VgqfpoD+lNMPg+4XIN+dVxG2OG+p+iYXbuK046w7NyYARrOmm4g70LhbZNu9aY8sw9RMfMUf3xG9VfDcGjYBnChSZkx8UTua7T75CfLKhmHI7sabZwy/7aU8MIGIxgWAovAgDTe2hOnrOvOknY3HkApJ0JFEXr5S/edQHBKqwmIIWQDz1B3/SkagB4dHXTPxVkmsr72n7TJYDpJzZdDy1n/Fcg7u7ibnhUuZ0gVdcdwrYu4C0AARA6Db1qg4BgLWHtzABHOtTSysjaGtyUhxTXgPD8JYw9q0yIWVRmJWSWOpkx1Jr7SzEcTljFZTv1v8A5HyQbndVZZyTFIuM2ibwI5LG3OT+tPjeoayy5zm3rzcQbf8Ax8zStHzSPDrEh9QRSfg3AXuXbqlZQDQ+fKqrFOgZh5UDwi+beciRWg1zosONhLIBTDhXChh7Yt6EjUnqTrRePyi3rBrVZx4YA60XYtEkMIIrO0bi+d5I4/GlJqsJBwPgl67dFwDu7a7Ftz6CvvHMAr33EyVCggb7bn98qrMVjigiCT0FSzo/fuGA11kdD+Yq3rWiKMBnHmUshebGFygf5/c0VZw+YwZ9P/lH4V9vqwXwAEgjcnbn7xyrTisU+HtXbipcuFgFGVQwtiGJZp5EhQelZWnZ30gBNWpoBC/6lbdrlq2T4QNYZeUEQQCIpA2NNl3BYsGGv3og6HXY6n51r4DaIt5zObUGTuN9Z/etJsTeL3nI2J09B/xWlFA0SODeCU55ICpuHYkO6gTE6bk+snaN5Guk0144kKoU5QCNI3nQDy5mk3DrfdjOEJIBAPKWXX5A/hQuM4k0AM2YAGAQCfhKzm3nXfzoTpy5wc046IwaFFFYPAteZgmir8TEbeXmfKvXGuEYdrJt3HuxmDEqVEmI2KnTYx5CnPBUC4JCN2BcnckyR7mABUd2k4iFOp16GvW6Hs+KNgc4WUuzyQvD7QtIbWcFVJIckCQSTqJ35U+wPaBe7ANti6g6kZRA8zv7VC4TFlrgCkEk0/wdyLnl/isvtHSsa8mrvKJrqTviHF3IChjqNeXyoKxx65YD92cxyksCfDABMseXlGp9JoFkd3JJI8h+R/StyYeB3YiN2Gu3mepI5761nMYxgooRxsofs1dCqp7stiLjhWhmWe82zZSJyMAB5Mape0nBcJ3bBWCXifCZY6g8xsJgg+tR162UcSSCHBnXTX/invC8YO8nEI75YLMNVGsDNpzPnrV11vIc3ij34pGYtbgweGuXbf2qTCyScvitjlpK6if6qFxnFVfxZWGZQMr/AHI6GeZ8Xyrdx662JOZnZEa53du3IUsO7JDKQZIEDQ8+lT9+0FlSCSNFMxz58j/xUTsY4iuiFwIRly+Ah/AczTXs92XYuL1w6TMHnvvQnC8CoyvcOg1jqeWn73qj4bxc3rmUCEUbUcEbRx5oaTDHXxaQsd9gdv2KluJYhrZSVJNwSka5uekc/Km3FsSboylYAPzpdj8VmFvMB9kQUIGqkaae0iqurka6UN5DoiAtG4DhxhWujoShGgG+pkfIVU4rCFh9nCiIygQpHoNKiMRjJE5jPrW89pL6rIAAHM86rNkeBTR8E1haDkL1ewi2LxbKyk8gpIPoRTWwMOwLoASx8R5nl68qGsY+67I9wKIWCpMSXIA06/5oXjz92jPAtkb9K3uzGxlhkcLdwPkpfkpTjsTbt38o6betbb1wyBOhqW4bipxIxD/aJOqjpBGlOePcXs+G7h2zjYIdw28H9Kq6vTjvQYsA/JBspfP9SAkQDBI+tZQH+ihoJd9gN15ADp5VlK3QjmosLqN/FgUr4pekFwYAoDE4sssLvWg4hskEaEa+VZ8cLIwGlPJ6L5i8dlO8sQKIweJJEczSm7fDNMcgKKw2NCg6a0UrXFuAgtPrbNFFWOIXbHiYeHpMe4pNw/El/A27EEfOaVdpLty5fYNmyrsNYpOnhDX2TRCFzqyrSxxsXm8LeKYjbKOpozF4VLNtbjMMzNA85BPz0rlOIxLW2zkkHy0pivaZr9u1bKmLZYyT8RO3yGlXpIxJE7cLvmoMljCuf5tZ35E/v9aD4iBftPbZ2toYJy8yDpPUeQqY4bxNr15bKoc50XWBEbmdgKdXbma73eYBpj05Vmt0z4HNdWV260g4yz2lW2rhhAlgCB10J3MR6GRWvhGABILaAHU/p50+7S8L7tUSZMZp66maC4Xam5bQwQSSQPIE6/KrTnlrCKo5SyMppjOOYdba2IM6xzkzzgb6j6V5wPC7ItriLmUlhKK2oHqObe2lee0PDQ4BtwGQbTuBt7jzrcLXfJpKpPw6jxnQ5SdCu+o01rop2mLf0+aZRtbMJ2hRkdJBZNY208pjQbfLrXK+2XEVe6VSCJ1NU/FbVlCyr43BgqNTPmdgPOhuDcEwty3L2PtonxXHygsTlBVSBAH4edbcPaQEI3A0EIHNTnZPCfad4wMLJHm0GB6dauOz3Ae/c5gQvMjSWPIEjbmfbrXngODOY230FoMVUDfN4vlJP0qp4Xc7u1lQQTux3k6nnA3IrP1eta+Txmh5fj1+ikqc4xbt4c3CXDKrhV1EnoIHQAz6ecVu7OW1uWzc1OZzvpoIA9KR9r75vMI+BSY99z7wPpQ+B4res2gqBYkkkgkyfcRtSXw95FbMEnhfAJdgJp2jwoV8w5gE/h+VCYDizi13DEm3mDMogGRoCDB5fUTQR4890w4AMHUc/KOVesIoDgxpOu206x7U+Jr2M2vUg2URjsK1+9ba1CsHJAOmmiqg9jBJ6Ct74Y5oI9Qfb5b1W9o8NhcLb7yCCdhI59BvpUXf7U2UuM1mwzlozl30IE/CDMHU9OW1ObBJI0lnJMOUys8IZx4bhHrrH4UTh7ZsfBr1onC41biB7Z8DRGkHzB5g8or6dazJNS8OoYpAV8uYkvrHtQt1J0otbdbbtnJae4BJXl76n0G9Jbue/HFSECmF5CJ9h586HxNy6GsXUtMbYuAlyvhUTBYzyHXlSjFYxmzA+ITvyq4/hzxsPbuYW6S2ha2W1gQAyifmB61fh01nJz9FzCN2Vq43j1z3mAWFQFWP9R8Py2+ZrmHazFX/AAJedmUoGX0O0jmdN/Kugdp+Bn+QE3FR2ZFIZgpIFxSFH90a1BdqcJddliXCjKOcDePSrPZxazBPHHy/1Ne7NJHgsQQQF0E/OqO/gM05QMyqGJ5y2w9Y19xS3hfCGT7S4MqrqZ6elOeFuwVixlmbMdtDyGnQaVd1czdts4hL3FqNwl5AihmYEDXWsrwcpr5WQWgm8oNyP4YmQE94COVfLnGSdhEyJPTyr1xWxZtIRbBM8+X1pPYwzNsden73pgY0+NWKwt9m67NpqOVFspG9TwZ7b+E89po61jXaJOh1qw6OxhAVT8NksDOo2ojitw5tY151o4HrFHYpRmYv/wCGQcv9Q9ao/pySXUhHO1I8WXOYGwrXiGFhVn5daccYslAXCwDJE1J4/M2pMmrMDC/HABLPFUfZXGo2J7zKG0IjpPOrnjWNCqO7QK0TOmnnXPOxXDGuXmRCBCiTVvxC0xMSeQ5axprVbWS7JKBwmDDUmF4lwztmGYZwxmVnXQ+XSj+H4IZsTiLNsrbt2GKM6uoZydIzGSIU66fFW/hvByXV9MqtJnnGsedeO2HFna2bVm6CuouosEn1O+mxApEGpY5/dkXd+yhqhaiv9TuFi7OxY7nb8Kr+y2LL2XDmSGmOeoHP2NQy7jpNVvZm0Rh7rt8LPl8zA1/GrGqjb3ZoKI+K88UsqXa5A5qv97jQ+y669RX3szg2cXFU5W0g9SA0A+UwPek3aPihLkLoFAVI0yiOX4UX2GxFwNJLZNSfMgaAn3omMqG3jA5eSImymnE7Vy26sRluoACOoIjluN6Y4bGC7aMaNEEdJ0+UTW7HYA3gIMHYEydOXypZYwQtNIvW3YaMqkny10jeqRDJ2Et4hTRS3ifDoPl/mvljhgIdDy1Bpib4dZGo8/I1ttMO9AJ1YaDrG+vvUd68NpAApp+AlDOXTr+9q9XMgud5BFsM0mNIULlA82cgeUiqHtJicllkGklR6g66dRpr6ilvaniKYjC2rIzd4iA5cuXMIksY+JVGYAT5xtF/TPe9gc/n9kQaFI9se0d6+4W4QABoFEDnv1qeS5rT3jnDzcs27q6sAZG5MGG99m96l81b2lc3YAFIyuhdhMZK3E3AII95/Sq8xUR2EOS0zgak6+g/5qxtNmivN9pAHUOIHulCLtppI1NLeIcQvBWt9y88yJ1U+lEcYx7W7LFJBOkjl78qkMDxBlYwTr50cERb4moSV7Fi43eMqMEDAMOhbYdeulOcDwa8gt3lm2F1YvAIIn4QsysR8QHOl/BGYBmNwsbmKEztCJ0mA06T0qq7a4//APHt2bTEF18REHwnefpVxzCD5V9U0NAyuddrOJXnuhs9x0ttMEkqCDMjrPWKaYrG2bcG5cEkSFUZifYbUAmBGQK5dgrAqCZUToSQAJMkak8o9DLdlbQhFAHkIk+1FJ3dNHTphC6jlasNiGxd1LS28loguGOhcLHLkMxB869XLRRipB0OtD2uIFcSMphgnPSNRp5+lUvGL9rEd3me3bIBDEGQxWIImDBn2igkwQAMUoOVOlvOvtJ8azLcYSDB5V9pogscUpX3F+F3tQVlfLlSOxhGSQ06bH9a6Zfuh0nyqXsAXM6ERBrIjncAWkK6QpXiOCVgGUeKh8NhnUgkaE71WJw8LIO1fb3DgqEjblVqLWD9pQFpQ2HxQtFcv/FUluyLql9vB865/DZ4PWqXAcZFsAAzFFvcx4IOF2EPfxXeKbZ1y70hxeHUGAZM7V0TF4WzesZrBQMw1I6+YqDvWYYg7g00AsfZ4FJI6Kg7G4IW0fENuQQqggFo5eWtPMRdBgj1NLOzWHD27loZM0q0sSPCJnLHPavdjBsbq2u8VQfvNoB5epFZurhdJLam/DSfcLeVMbAx6nQ/nXM+OLkv3RBU942k67mPpB966zjVt2baWbLAkHxNInXcn99K5N2lQjEu2sO2YE+fL1G1FpYO51Dm3yHzUSG2hBztzOldFu4Ypw/Drzy5jy1aWj2mPaoJsEwAJGhGh6zXQLdhmwOHK65UAI8hpp6RVyTxMIChuCuecQslmJ3AYg/OrPgF61hsFca58TklVkSdIEVP8RtgOGH3xr7R/ih+/a1mKqhYgBHuLnyf9pMH3miBD2AclIwbVRxLFOLCtdvW7Nq4NdCbmUja2N3J1Ege4pBZ4iZCopsYXU3CxBuXAsZQ5iFB3yjaDzitnB8J318G5dNy64A7y5EgDko2HQAVa8R4elmxCopJ2BAMganfcxNJOyFu2MX1PBMBBFqWdijRuvI+8a19xRzKoGYTuykgjTTL78q3G5mJMTP71rZgbCoGunS2oM84gakfURVHdWeaUMpdawlwI9tzmVhz3BGoI9OnP5VnZxLlnEC8qrdKAqUY5ZUo66EzqMw9pHOmk5lzLsf3rQfelfetOKQlvhOV10lHE7a5cqDu7gJJTzI5cth9KmWe3mm7ZVmG5jf1HOrc2EOtem4Slwg5VEdBv6zIp8VtwuvmlXZi1cvMRaWFyky2gMcljSqPAibcwQdvyretplH/AFG6CMogf+WvV242SAxJ686p6mLdZRmqQnfMUZIGv9RFSF/CBWyh1zAEkzp7dT5U24lm/wC38aWTH+P351MBoKLA5ISxdVERcsOrFs4MFiwG45xrB86Nwl8u2Y6mPmPPrXqbJUA2/ENyCR+cVuwYsx4O9NwiBOTLMfPenufuslDk8U87OrYewyFMzNcAYHkoErBGp1n3r7254GuEs99aP2chSjGTmO2U7mTypLwezjLTi3bt23LywLtCqRA1Cyx5SNK8cS43iWvM1+7av5JW3lQd0jEZbjW1+8Rqodp+9GhFMbGDbicIuWVJs5m2zyWFzMxkk5TEjyG1NeIMj3S6JkUxlHTTlNe8JbH2nhBzW2GvKRv7aGvmC4efhkwNydPnRve3ieSjiFpZyfv/AEFZTL+RUcqyk981Auj4UZlih7WEAunzrKyseA75DuVyvCt+MwgIrLWDHdkVlZT4YmlzvIIbSf8A+nMwIzBWYErvy9KkuIg22K8xofWsrK1e4YyJrhxP8ApV2SF74NimRpBI9KZPwprrF0YRuZ61lZVSQkOsLgFQYBO4tiCCxOrRGkRlB6Vr4jYLMMvwnaeugP0gVlZWZ3z3WSpIWYZmmANtDSnj+CjVm03rKyuhcRMAEHJaOJXbr27IGXu7dsRAAP8ATmYzJP5Uy7P9oGt2zay5huusZTz9RzrKytDvDRKgiku7TrcvhCiBYYl1BEbfFJjodutKcPw5XIBiRHLflr5fqayspm4iMEef3U1lMb+Daw6kgEqQw9QZH15U4xPHnxN60zDKF3UbSBPyJ/OsrKXuJYV3B1IWxczMT9KM4vdy4NwP7V+on6A19rKpuA7xo8wuH7ShuC4nMMp6SPWhuKPHzNZWU1vhlICHkvGE8VMlfLWVlXWOKkheLuOJB5CINfLWJLBROsaegrKyqUviNlSt3HrcWUH72qVxFvKKysqdGfD8Vz+KEVq34W5l1B2rKyr7ggtVHAovEjM6F1ZZQgMJBkqToCYB9qnON8OFm53YXKqgBRI25bc+tZWUDSQ7aOCaeCFNzJqPOJ/OmWGuBoUDX8jt+lZWUTgCEIXo1lZWUraFC//Z"/>
          <p:cNvSpPr>
            <a:spLocks noChangeAspect="1" noChangeArrowheads="1"/>
          </p:cNvSpPr>
          <p:nvPr/>
        </p:nvSpPr>
        <p:spPr bwMode="auto">
          <a:xfrm>
            <a:off x="1679575" y="-1790700"/>
            <a:ext cx="56197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54" name="Picture 30" descr="http://thumb10.shutterstock.com/photos/thumb_large/118084/150677867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b="10606"/>
          <a:stretch>
            <a:fillRect/>
          </a:stretch>
        </p:blipFill>
        <p:spPr bwMode="auto">
          <a:xfrm>
            <a:off x="7696200" y="838200"/>
            <a:ext cx="2438400" cy="2397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8" name="Picture 34" descr="https://encrypted-tbn0.gstatic.com/images?q=tbn:ANd9GcR7-F6iJI6vK4nebCWqDu49X9MfjQY2kDo8Jw01Nei4cmYtCVbZM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8201" y="5334000"/>
            <a:ext cx="1885949" cy="125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60" name="Picture 36" descr="http://img.21food.com/20110609/product/12119394757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4876800"/>
            <a:ext cx="2405826" cy="1676400"/>
          </a:xfrm>
          <a:prstGeom prst="roundRect">
            <a:avLst/>
          </a:prstGeom>
          <a:noFill/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</p:spPr>
      </p:pic>
      <p:sp>
        <p:nvSpPr>
          <p:cNvPr id="12" name="Rectangle 11"/>
          <p:cNvSpPr/>
          <p:nvPr/>
        </p:nvSpPr>
        <p:spPr>
          <a:xfrm>
            <a:off x="4876800" y="2667000"/>
            <a:ext cx="2514600" cy="144655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lǐ</a:t>
            </a:r>
            <a:r>
              <a:rPr lang="en-US" sz="2800" dirty="0"/>
              <a:t> </a:t>
            </a:r>
            <a:r>
              <a:rPr lang="en-US" sz="2800" dirty="0" err="1"/>
              <a:t>zi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李子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48" name="Picture 24" descr="http://pixabay.com/static/uploads/photo/2014/02/27/17/56/plums-276075_640.jpg"/>
          <p:cNvPicPr>
            <a:picLocks noChangeAspect="1" noChangeArrowheads="1"/>
          </p:cNvPicPr>
          <p:nvPr/>
        </p:nvPicPr>
        <p:blipFill>
          <a:blip r:embed="rId7" cstate="print">
            <a:lum bright="10000" contrast="10000"/>
          </a:blip>
          <a:srcRect/>
          <a:stretch>
            <a:fillRect/>
          </a:stretch>
        </p:blipFill>
        <p:spPr bwMode="auto">
          <a:xfrm rot="20313926">
            <a:off x="2147477" y="965060"/>
            <a:ext cx="3657600" cy="2436334"/>
          </a:xfrm>
          <a:prstGeom prst="wedgeEllipseCallout">
            <a:avLst>
              <a:gd name="adj1" fmla="val -56711"/>
              <a:gd name="adj2" fmla="val 68039"/>
            </a:avLst>
          </a:prstGeom>
          <a:noFill/>
          <a:ln w="5715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Pera by raul - Green Pe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1" y="685800"/>
            <a:ext cx="1190815" cy="178734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2772" name="Picture 4" descr="http://spalbert.wpengine.com/wp-content/uploads/2011/02/Pear-tree-fruiting-200x300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1524000" y="1981200"/>
            <a:ext cx="3361038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6" name="Picture 8" descr="http://img.thrfun.com/img/006/970/fresh_pear_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2286000"/>
            <a:ext cx="2092952" cy="2085976"/>
          </a:xfrm>
          <a:prstGeom prst="roundRect">
            <a:avLst/>
          </a:prstGeom>
          <a:noFill/>
          <a:ln w="762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778" name="Picture 10" descr="http://themessybaker.com/wp-content/uploads/2010/08/Chocolate-pear-tart-side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1" y="4648201"/>
            <a:ext cx="2983555" cy="1990725"/>
          </a:xfrm>
          <a:prstGeom prst="round2DiagRect">
            <a:avLst/>
          </a:prstGeom>
          <a:noFill/>
          <a:ln w="762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4876800" y="2667000"/>
            <a:ext cx="2514600" cy="144655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lí</a:t>
            </a:r>
            <a:br>
              <a:rPr lang="en-US" sz="2800" dirty="0"/>
            </a:b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梨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2770" name="Picture 2" descr="https://encrypted-tbn1.gstatic.com/images?q=tbn:ANd9GcQL4Hiv_MheohqAvKVXmXZ4F1--cVlKL9aFrGv4kQ0AnU-BRM6Yh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25440">
            <a:off x="2338488" y="611886"/>
            <a:ext cx="3387090" cy="2667000"/>
          </a:xfrm>
          <a:prstGeom prst="wedgeEllipseCallout">
            <a:avLst>
              <a:gd name="adj1" fmla="val -56673"/>
              <a:gd name="adj2" fmla="val 54066"/>
            </a:avLst>
          </a:prstGeom>
          <a:noFill/>
          <a:ln w="57150">
            <a:solidFill>
              <a:schemeClr val="tx1"/>
            </a:solidFill>
          </a:ln>
        </p:spPr>
      </p:pic>
      <p:sp>
        <p:nvSpPr>
          <p:cNvPr id="8" name="Curved Left Arrow 7"/>
          <p:cNvSpPr/>
          <p:nvPr/>
        </p:nvSpPr>
        <p:spPr>
          <a:xfrm rot="2093689">
            <a:off x="9220200" y="4800600"/>
            <a:ext cx="685800" cy="1295400"/>
          </a:xfrm>
          <a:prstGeom prst="curvedLeftArrow">
            <a:avLst/>
          </a:prstGeom>
          <a:solidFill>
            <a:srgbClr val="FFC000"/>
          </a:solidFill>
          <a:ln>
            <a:solidFill>
              <a:srgbClr val="ED7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一棵</a:t>
            </a:r>
            <a:r>
              <a:rPr lang="zh-CN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树</a:t>
            </a:r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上十</a:t>
            </a:r>
            <a:r>
              <a:rPr lang="zh-CN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样</a:t>
            </a:r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果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Meishing\Desktop\美洲華語\美洲一\第一冊mics\2.1.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2053290"/>
            <a:ext cx="3033794" cy="312831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2057400" y="3810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170" name="Picture 2" descr="C:\Users\Meishing\Dropbox\meizhouhuayu\pics\121.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1048274"/>
            <a:ext cx="3276600" cy="828152"/>
          </a:xfrm>
          <a:prstGeom prst="rect">
            <a:avLst/>
          </a:prstGeom>
          <a:noFill/>
        </p:spPr>
      </p:pic>
      <p:pic>
        <p:nvPicPr>
          <p:cNvPr id="7171" name="Picture 3" descr="C:\Users\Meishing\Dropbox\meizhouhuayu\pics\121.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1083331"/>
            <a:ext cx="3581400" cy="774045"/>
          </a:xfrm>
          <a:prstGeom prst="rect">
            <a:avLst/>
          </a:prstGeom>
          <a:noFill/>
        </p:spPr>
      </p:pic>
      <p:pic>
        <p:nvPicPr>
          <p:cNvPr id="7172" name="Picture 4" descr="C:\Users\Meishing\Dropbox\meizhouhuayu\pics\121.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1981201"/>
            <a:ext cx="4805764" cy="942975"/>
          </a:xfrm>
          <a:prstGeom prst="rect">
            <a:avLst/>
          </a:prstGeom>
          <a:noFill/>
        </p:spPr>
      </p:pic>
      <p:pic>
        <p:nvPicPr>
          <p:cNvPr id="7173" name="Picture 5" descr="C:\Users\Meishing\Dropbox\meizhouhuayu\pics\121.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5000" y="2913119"/>
            <a:ext cx="4800600" cy="906407"/>
          </a:xfrm>
          <a:prstGeom prst="rect">
            <a:avLst/>
          </a:prstGeom>
          <a:noFill/>
        </p:spPr>
      </p:pic>
      <p:pic>
        <p:nvPicPr>
          <p:cNvPr id="7174" name="Picture 6" descr="C:\Users\Meishing\Dropbox\meizhouhuayu\pics\121.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8801" y="3810000"/>
            <a:ext cx="5520691" cy="914400"/>
          </a:xfrm>
          <a:prstGeom prst="rect">
            <a:avLst/>
          </a:prstGeom>
          <a:noFill/>
        </p:spPr>
      </p:pic>
      <p:pic>
        <p:nvPicPr>
          <p:cNvPr id="7175" name="Picture 7" descr="C:\Users\Meishing\Dropbox\meizhouhuayu\pics\121.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28800" y="4800600"/>
            <a:ext cx="5452110" cy="914400"/>
          </a:xfrm>
          <a:prstGeom prst="rect">
            <a:avLst/>
          </a:prstGeom>
          <a:noFill/>
        </p:spPr>
      </p:pic>
      <p:pic>
        <p:nvPicPr>
          <p:cNvPr id="7176" name="Picture 8" descr="C:\Users\Meishing\Dropbox\meizhouhuayu\pics\121.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28800" y="5791201"/>
            <a:ext cx="3554804" cy="885825"/>
          </a:xfrm>
          <a:prstGeom prst="rect">
            <a:avLst/>
          </a:prstGeom>
          <a:noFill/>
        </p:spPr>
      </p:pic>
      <p:pic>
        <p:nvPicPr>
          <p:cNvPr id="7177" name="Picture 9" descr="C:\Users\Meishing\Dropbox\meizhouhuayu\pics\121.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10200" y="5662707"/>
            <a:ext cx="3124200" cy="980141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/>
          <p:nvPr/>
        </p:nvCxnSpPr>
        <p:spPr>
          <a:xfrm>
            <a:off x="1905000" y="2895600"/>
            <a:ext cx="5029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981200" y="1981200"/>
            <a:ext cx="7239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905000" y="3810000"/>
            <a:ext cx="5029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828800" y="4724400"/>
            <a:ext cx="5257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828800" y="5638800"/>
            <a:ext cx="4953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828800" y="6705600"/>
            <a:ext cx="6705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5 第二課：一棵樹上十樣果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esktop\美洲華語\美洲一\第一冊mics\2.1.9.jpg"/>
          <p:cNvPicPr>
            <a:picLocks noChangeAspect="1" noChangeArrowheads="1"/>
          </p:cNvPicPr>
          <p:nvPr/>
        </p:nvPicPr>
        <p:blipFill>
          <a:blip r:embed="rId3" cstate="print"/>
          <a:srcRect r="3226"/>
          <a:stretch>
            <a:fillRect/>
          </a:stretch>
        </p:blipFill>
        <p:spPr bwMode="auto">
          <a:xfrm>
            <a:off x="5029200" y="1116654"/>
            <a:ext cx="5638800" cy="574134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057400" y="2286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194" name="Picture 2" descr="C:\Users\Meishing\Dropbox\meizhouhuayu\pics\121.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838201"/>
            <a:ext cx="3124200" cy="789633"/>
          </a:xfrm>
          <a:prstGeom prst="rect">
            <a:avLst/>
          </a:prstGeom>
          <a:noFill/>
        </p:spPr>
      </p:pic>
      <p:pic>
        <p:nvPicPr>
          <p:cNvPr id="8195" name="Picture 3" descr="C:\Users\Meishing\Dropbox\meizhouhuayu\pics\121.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854731"/>
            <a:ext cx="3581400" cy="774045"/>
          </a:xfrm>
          <a:prstGeom prst="rect">
            <a:avLst/>
          </a:prstGeom>
          <a:noFill/>
        </p:spPr>
      </p:pic>
      <p:pic>
        <p:nvPicPr>
          <p:cNvPr id="8196" name="Picture 4" descr="C:\Users\Meishing\Dropbox\meizhouhuayu\pics\121.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1599773"/>
            <a:ext cx="4419600" cy="867203"/>
          </a:xfrm>
          <a:prstGeom prst="rect">
            <a:avLst/>
          </a:prstGeom>
          <a:noFill/>
        </p:spPr>
      </p:pic>
      <p:pic>
        <p:nvPicPr>
          <p:cNvPr id="8197" name="Picture 5" descr="C:\Users\Meishing\Dropbox\meizhouhuayu\pics\121.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1" y="2470307"/>
            <a:ext cx="4724400" cy="892019"/>
          </a:xfrm>
          <a:prstGeom prst="rect">
            <a:avLst/>
          </a:prstGeom>
          <a:noFill/>
        </p:spPr>
      </p:pic>
      <p:pic>
        <p:nvPicPr>
          <p:cNvPr id="8198" name="Picture 6" descr="C:\Users\Meishing\Dropbox\meizhouhuayu\pics\121.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8801" y="3276600"/>
            <a:ext cx="5060633" cy="838200"/>
          </a:xfrm>
          <a:prstGeom prst="rect">
            <a:avLst/>
          </a:prstGeom>
          <a:noFill/>
        </p:spPr>
      </p:pic>
      <p:pic>
        <p:nvPicPr>
          <p:cNvPr id="8199" name="Picture 7" descr="C:\Users\Meishing\Dropbox\meizhouhuayu\pics\121.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2600" y="4096748"/>
            <a:ext cx="5105400" cy="856252"/>
          </a:xfrm>
          <a:prstGeom prst="rect">
            <a:avLst/>
          </a:prstGeom>
          <a:noFill/>
        </p:spPr>
      </p:pic>
      <p:pic>
        <p:nvPicPr>
          <p:cNvPr id="8200" name="Picture 8" descr="C:\Users\Meishing\Dropbox\meizhouhuayu\pics\121.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52601" y="4953001"/>
            <a:ext cx="3554805" cy="885825"/>
          </a:xfrm>
          <a:prstGeom prst="rect">
            <a:avLst/>
          </a:prstGeom>
          <a:noFill/>
        </p:spPr>
      </p:pic>
      <p:pic>
        <p:nvPicPr>
          <p:cNvPr id="8201" name="Picture 9" descr="C:\Users\Meishing\Dropbox\meizhouhuayu\pics\121.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52600" y="5767294"/>
            <a:ext cx="2819400" cy="884518"/>
          </a:xfrm>
          <a:prstGeom prst="rect">
            <a:avLst/>
          </a:prstGeom>
          <a:noFill/>
        </p:spPr>
      </p:pic>
      <p:cxnSp>
        <p:nvCxnSpPr>
          <p:cNvPr id="13" name="Straight Arrow Connector 12"/>
          <p:cNvCxnSpPr/>
          <p:nvPr/>
        </p:nvCxnSpPr>
        <p:spPr>
          <a:xfrm>
            <a:off x="1905000" y="1676400"/>
            <a:ext cx="6553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905000" y="2438400"/>
            <a:ext cx="4038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828800" y="3276600"/>
            <a:ext cx="4343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828800" y="4038600"/>
            <a:ext cx="4648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828800" y="4876800"/>
            <a:ext cx="4572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752600" y="5791200"/>
            <a:ext cx="2971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752600" y="6629400"/>
            <a:ext cx="2514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5 第二課：一棵樹上十樣果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3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15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4500"/>
                            </p:stCondLst>
                            <p:childTnLst>
                              <p:par>
                                <p:cTn id="5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30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50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0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1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65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150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4500"/>
                            </p:stCondLst>
                            <p:childTnLst>
                              <p:par>
                                <p:cTn id="8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CN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念</a:t>
            </a:r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CN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念</a:t>
            </a:r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：握握手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ishing\Dropbox\meizhouhuayu\pics\121.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2" y="1040424"/>
            <a:ext cx="5867399" cy="3836376"/>
          </a:xfrm>
          <a:prstGeom prst="rect">
            <a:avLst/>
          </a:prstGeom>
          <a:noFill/>
        </p:spPr>
      </p:pic>
      <p:pic>
        <p:nvPicPr>
          <p:cNvPr id="59396" name="Picture 4" descr="C:\Users\Meishing\Desktop\美洲華語\美洲一\第一冊mics\2.2.3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8779256" y="2209800"/>
            <a:ext cx="1888744" cy="1706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9395" name="Picture 3" descr="C:\Users\Meishing\Desktop\美洲華語\美洲一\第一冊mics\2.2.2.jp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524000" y="2209800"/>
            <a:ext cx="1905000" cy="2069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C:\Users\Meishing\Desktop\美洲華語\美洲一\第一冊mics\2.2.3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 l="52448"/>
          <a:stretch>
            <a:fillRect/>
          </a:stretch>
        </p:blipFill>
        <p:spPr bwMode="auto">
          <a:xfrm rot="20923067">
            <a:off x="9611583" y="5079937"/>
            <a:ext cx="898144" cy="1706696"/>
          </a:xfrm>
          <a:prstGeom prst="rect">
            <a:avLst/>
          </a:prstGeom>
          <a:ln>
            <a:noFill/>
          </a:ln>
          <a:effectLst>
            <a:outerShdw blurRad="292100" dist="139700" dir="654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C:\Users\Meishing\Desktop\美洲華語\美洲一\第一冊mics\2.2.3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 r="47552"/>
          <a:stretch>
            <a:fillRect/>
          </a:stretch>
        </p:blipFill>
        <p:spPr bwMode="auto">
          <a:xfrm rot="737280">
            <a:off x="8018867" y="5065440"/>
            <a:ext cx="990600" cy="1706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C:\Users\Meishing\Desktop\美洲華語\美洲一\第一冊mics\2.2.2.jp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 l="52000"/>
          <a:stretch>
            <a:fillRect/>
          </a:stretch>
        </p:blipFill>
        <p:spPr bwMode="auto">
          <a:xfrm>
            <a:off x="6096000" y="4788778"/>
            <a:ext cx="914400" cy="2069222"/>
          </a:xfrm>
          <a:prstGeom prst="rect">
            <a:avLst/>
          </a:prstGeom>
          <a:noFill/>
        </p:spPr>
      </p:pic>
      <p:cxnSp>
        <p:nvCxnSpPr>
          <p:cNvPr id="11" name="Straight Arrow Connector 10"/>
          <p:cNvCxnSpPr/>
          <p:nvPr/>
        </p:nvCxnSpPr>
        <p:spPr>
          <a:xfrm>
            <a:off x="3276600" y="1905000"/>
            <a:ext cx="5181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352800" y="2971800"/>
            <a:ext cx="5181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352800" y="3962400"/>
            <a:ext cx="5181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35560" y="548680"/>
            <a:ext cx="129614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9397" name="Picture 5" descr="C:\Users\Meishing\Desktop\美洲華語\美洲一\第一冊mics\2.2.5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 b="16000"/>
          <a:stretch>
            <a:fillRect/>
          </a:stretch>
        </p:blipFill>
        <p:spPr bwMode="auto">
          <a:xfrm>
            <a:off x="1524001" y="5105400"/>
            <a:ext cx="3875943" cy="1752600"/>
          </a:xfrm>
          <a:prstGeom prst="rect">
            <a:avLst/>
          </a:prstGeom>
          <a:noFill/>
        </p:spPr>
      </p:pic>
      <p:pic>
        <p:nvPicPr>
          <p:cNvPr id="9" name="Picture 3" descr="C:\Users\Meishing\Desktop\美洲華語\美洲一\第一冊mics\2.2.2.jp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 r="48000"/>
          <a:stretch>
            <a:fillRect/>
          </a:stretch>
        </p:blipFill>
        <p:spPr bwMode="auto">
          <a:xfrm>
            <a:off x="5105400" y="4788778"/>
            <a:ext cx="990600" cy="2069222"/>
          </a:xfrm>
          <a:prstGeom prst="rect">
            <a:avLst/>
          </a:prstGeom>
          <a:noFill/>
        </p:spPr>
      </p:pic>
      <p:cxnSp>
        <p:nvCxnSpPr>
          <p:cNvPr id="15" name="Straight Arrow Connector 14"/>
          <p:cNvCxnSpPr/>
          <p:nvPr/>
        </p:nvCxnSpPr>
        <p:spPr>
          <a:xfrm>
            <a:off x="3276600" y="4953000"/>
            <a:ext cx="5181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6 第二課：握握手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0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052 -0.00209 C 0.14774 0.00647 0.09531 0.01549 0.05399 -0.00209 C 0.01302 -0.01966 -0.0283 -0.04162 -0.04531 -0.10636 C -0.0625 -0.17087 -0.05087 -0.30197 -0.04965 -0.38891 C -0.04792 -0.47538 -0.07031 -0.57665 -0.03681 -0.62683 C -0.0026 -0.67723 0.07986 -0.68024 0.15486 -0.68995 C 0.22986 -0.69966 0.34375 -0.6874 0.41302 -0.68602 C 0.48299 -0.68463 0.53837 -0.71584 0.57187 -0.68185 C 0.60538 -0.6474 0.60712 -0.58613 0.61354 -0.48047 C 0.61996 -0.3748 0.67708 -0.1274 0.61059 -0.04671 C 0.54496 0.03375 0.38246 0.01618 0.21979 0.00046 " pathEditMode="relative" rAng="0" ptsTypes="aaaaaaaaaaA">
                                      <p:cBhvr>
                                        <p:cTn id="56" dur="5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00" y="-3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9000"/>
                            </p:stCondLst>
                            <p:childTnLst>
                              <p:par>
                                <p:cTn id="5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3000" tmFilter="0, 0; .2, .5; .8, .5; 1, 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500" autoRev="1" fill="hold"/>
                                        <p:tgtEl>
                                          <p:spTgt spid="593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3000" tmFilter="0, 0; .2, .5; .8, .5; 1, 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500" autoRev="1" fill="hold"/>
                                        <p:tgtEl>
                                          <p:spTgt spid="593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Meishing\Dropbox\meizhouhuayu\pics\121.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090245"/>
            <a:ext cx="5791201" cy="3786555"/>
          </a:xfrm>
          <a:prstGeom prst="rect">
            <a:avLst/>
          </a:prstGeom>
          <a:noFill/>
        </p:spPr>
      </p:pic>
      <p:pic>
        <p:nvPicPr>
          <p:cNvPr id="59396" name="Picture 4" descr="C:\Users\Meishing\Desktop\美洲華語\美洲一\第一冊mics\2.2.3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8779256" y="2209800"/>
            <a:ext cx="1888744" cy="1706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9395" name="Picture 3" descr="C:\Users\Meishing\Desktop\美洲華語\美洲一\第一冊mics\2.2.2.jp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524000" y="2209800"/>
            <a:ext cx="1905000" cy="2069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C:\Users\Meishing\Desktop\美洲華語\美洲一\第一冊mics\2.2.3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 l="52448"/>
          <a:stretch>
            <a:fillRect/>
          </a:stretch>
        </p:blipFill>
        <p:spPr bwMode="auto">
          <a:xfrm rot="20923067">
            <a:off x="9611583" y="5079937"/>
            <a:ext cx="898144" cy="1706696"/>
          </a:xfrm>
          <a:prstGeom prst="rect">
            <a:avLst/>
          </a:prstGeom>
          <a:ln>
            <a:noFill/>
          </a:ln>
          <a:effectLst>
            <a:outerShdw blurRad="292100" dist="139700" dir="654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C:\Users\Meishing\Desktop\美洲華語\美洲一\第一冊mics\2.2.3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 r="47552"/>
          <a:stretch>
            <a:fillRect/>
          </a:stretch>
        </p:blipFill>
        <p:spPr bwMode="auto">
          <a:xfrm rot="737280">
            <a:off x="8018867" y="5065440"/>
            <a:ext cx="990600" cy="1706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C:\Users\Meishing\Desktop\美洲華語\美洲一\第一冊mics\2.2.2.jp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 l="52000"/>
          <a:stretch>
            <a:fillRect/>
          </a:stretch>
        </p:blipFill>
        <p:spPr bwMode="auto">
          <a:xfrm>
            <a:off x="6096000" y="4788778"/>
            <a:ext cx="914400" cy="2069222"/>
          </a:xfrm>
          <a:prstGeom prst="rect">
            <a:avLst/>
          </a:prstGeom>
          <a:noFill/>
        </p:spPr>
      </p:pic>
      <p:cxnSp>
        <p:nvCxnSpPr>
          <p:cNvPr id="11" name="Straight Arrow Connector 10"/>
          <p:cNvCxnSpPr/>
          <p:nvPr/>
        </p:nvCxnSpPr>
        <p:spPr>
          <a:xfrm>
            <a:off x="3276600" y="1905000"/>
            <a:ext cx="5181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352800" y="2971800"/>
            <a:ext cx="5181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352800" y="3962400"/>
            <a:ext cx="5181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35560" y="548680"/>
            <a:ext cx="129614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9397" name="Picture 5" descr="C:\Users\Meishing\Desktop\美洲華語\美洲一\第一冊mics\2.2.5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 b="16000"/>
          <a:stretch>
            <a:fillRect/>
          </a:stretch>
        </p:blipFill>
        <p:spPr bwMode="auto">
          <a:xfrm>
            <a:off x="1524001" y="5257800"/>
            <a:ext cx="3875943" cy="1600200"/>
          </a:xfrm>
          <a:prstGeom prst="rect">
            <a:avLst/>
          </a:prstGeom>
          <a:noFill/>
        </p:spPr>
      </p:pic>
      <p:pic>
        <p:nvPicPr>
          <p:cNvPr id="9" name="Picture 3" descr="C:\Users\Meishing\Desktop\美洲華語\美洲一\第一冊mics\2.2.2.jp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 r="48000"/>
          <a:stretch>
            <a:fillRect/>
          </a:stretch>
        </p:blipFill>
        <p:spPr bwMode="auto">
          <a:xfrm>
            <a:off x="5105400" y="4788778"/>
            <a:ext cx="990600" cy="2069222"/>
          </a:xfrm>
          <a:prstGeom prst="rect">
            <a:avLst/>
          </a:prstGeom>
          <a:noFill/>
        </p:spPr>
      </p:pic>
      <p:cxnSp>
        <p:nvCxnSpPr>
          <p:cNvPr id="15" name="Straight Arrow Connector 14"/>
          <p:cNvCxnSpPr/>
          <p:nvPr/>
        </p:nvCxnSpPr>
        <p:spPr>
          <a:xfrm>
            <a:off x="3276600" y="4953000"/>
            <a:ext cx="5181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6 第二課：握握手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052 -0.01318 C 0.14774 -0.00462 0.09531 0.0044 0.05399 -0.01318 C 0.01302 -0.03075 -0.0283 -0.05271 -0.04531 -0.11745 C -0.0625 -0.18196 -0.05087 -0.31306 -0.04965 -0.4 C -0.04792 -0.48647 -0.07031 -0.58774 -0.03681 -0.63792 C -0.0026 -0.68832 0.07986 -0.69133 0.15486 -0.70104 C 0.22986 -0.71075 0.34375 -0.69849 0.41302 -0.69711 C 0.48299 -0.69572 0.53837 -0.72693 0.57187 -0.69295 C 0.60538 -0.65849 0.60712 -0.59722 0.61354 -0.49156 C 0.61996 -0.38589 0.67708 -0.13849 0.61059 -0.0578 C 0.54496 0.02266 0.38246 0.00509 0.21979 -0.01063 " pathEditMode="relative" rAng="0" ptsTypes="aaaaaaaaaaA">
                                      <p:cBhvr>
                                        <p:cTn id="51" dur="5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00" y="-3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1000"/>
                            </p:stCondLst>
                            <p:childTnLst>
                              <p:par>
                                <p:cTn id="5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3000" tmFilter="0, 0; .2, .5; .8, .5; 1, 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500" autoRev="1" fill="hold"/>
                                        <p:tgtEl>
                                          <p:spTgt spid="593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3000" tmFilter="0, 0; .2, .5; .8, .5; 1, 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500" autoRev="1" fill="hold"/>
                                        <p:tgtEl>
                                          <p:spTgt spid="593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5638" y="457200"/>
            <a:ext cx="8742363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C:\Users\Meishing\Desktop\美洲華語\美洲一\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705601" y="2514600"/>
            <a:ext cx="3663401" cy="32403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7" name="Straight Arrow Connector 6"/>
          <p:cNvCxnSpPr/>
          <p:nvPr/>
        </p:nvCxnSpPr>
        <p:spPr>
          <a:xfrm>
            <a:off x="2209800" y="34290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9800" y="44196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09800" y="54102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79576" y="6597352"/>
            <a:ext cx="612068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79776" y="1772816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上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esktop\美洲華語\美洲一\第一冊mics\六.jpg"/>
          <p:cNvPicPr>
            <a:picLocks noChangeAspect="1" noChangeArrowheads="1"/>
          </p:cNvPicPr>
          <p:nvPr/>
        </p:nvPicPr>
        <p:blipFill rotWithShape="1">
          <a:blip r:embed="rId2" cstate="print"/>
          <a:srcRect l="27399" r="6059"/>
          <a:stretch/>
        </p:blipFill>
        <p:spPr bwMode="auto">
          <a:xfrm>
            <a:off x="4419600" y="457200"/>
            <a:ext cx="6477001" cy="57150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6248401" y="2743200"/>
            <a:ext cx="4191000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686801" y="3200400"/>
            <a:ext cx="990600" cy="251460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6629401" y="3124200"/>
            <a:ext cx="1295400" cy="251460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924801" y="1828800"/>
            <a:ext cx="533400" cy="76200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A26491B2-DCF8-2044-98C5-D19AC8E97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14299"/>
            <a:ext cx="2705099" cy="270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esktop\美洲華語\美洲一\第一冊mics\七.jpg"/>
          <p:cNvPicPr>
            <a:picLocks noChangeAspect="1" noChangeArrowheads="1"/>
          </p:cNvPicPr>
          <p:nvPr/>
        </p:nvPicPr>
        <p:blipFill rotWithShape="1">
          <a:blip r:embed="rId2" cstate="print"/>
          <a:srcRect r="25833"/>
          <a:stretch/>
        </p:blipFill>
        <p:spPr bwMode="auto">
          <a:xfrm>
            <a:off x="3200400" y="990600"/>
            <a:ext cx="6781798" cy="57912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114800" y="2743200"/>
            <a:ext cx="4114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5791200" y="1738223"/>
            <a:ext cx="0" cy="2819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5638800" y="4495800"/>
            <a:ext cx="1981200" cy="762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1518FAB3-0E78-6C45-BB26-514771C32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6" y="190506"/>
            <a:ext cx="2514594" cy="251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eishing\Desktop\美洲華語\美洲一\第一冊mics\八.jpg"/>
          <p:cNvPicPr>
            <a:picLocks noChangeAspect="1" noChangeArrowheads="1"/>
          </p:cNvPicPr>
          <p:nvPr/>
        </p:nvPicPr>
        <p:blipFill rotWithShape="1">
          <a:blip r:embed="rId2" cstate="print"/>
          <a:srcRect l="5847" r="31535"/>
          <a:stretch/>
        </p:blipFill>
        <p:spPr bwMode="auto">
          <a:xfrm>
            <a:off x="4038600" y="762000"/>
            <a:ext cx="6248400" cy="53340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8686800" y="1828800"/>
            <a:ext cx="1371600" cy="37338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6324600" y="2209800"/>
            <a:ext cx="1524000" cy="3581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>
            <a:extLst>
              <a:ext uri="{FF2B5EF4-FFF2-40B4-BE49-F238E27FC236}">
                <a16:creationId xmlns:a16="http://schemas.microsoft.com/office/drawing/2014/main" id="{4AD53731-C36E-2248-9A20-6186F151E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33528"/>
          <a:stretch/>
        </p:blipFill>
        <p:spPr bwMode="auto">
          <a:xfrm>
            <a:off x="4953000" y="-152400"/>
            <a:ext cx="6019801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Straight Connector 2"/>
          <p:cNvCxnSpPr/>
          <p:nvPr/>
        </p:nvCxnSpPr>
        <p:spPr>
          <a:xfrm>
            <a:off x="7467600" y="2590800"/>
            <a:ext cx="2514600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9067800" y="4343400"/>
            <a:ext cx="1066800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9067800" y="2590800"/>
            <a:ext cx="838200" cy="175260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6858000" y="1600200"/>
            <a:ext cx="2743200" cy="312420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>
            <a:extLst>
              <a:ext uri="{FF2B5EF4-FFF2-40B4-BE49-F238E27FC236}">
                <a16:creationId xmlns:a16="http://schemas.microsoft.com/office/drawing/2014/main" id="{5BE5D767-188A-D347-BFDD-916864DCE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r="30000"/>
          <a:stretch/>
        </p:blipFill>
        <p:spPr bwMode="auto">
          <a:xfrm>
            <a:off x="3962400" y="304800"/>
            <a:ext cx="6400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Straight Connector 2"/>
          <p:cNvCxnSpPr/>
          <p:nvPr/>
        </p:nvCxnSpPr>
        <p:spPr>
          <a:xfrm flipV="1">
            <a:off x="7086600" y="1333500"/>
            <a:ext cx="0" cy="4114800"/>
          </a:xfrm>
          <a:prstGeom prst="line">
            <a:avLst/>
          </a:prstGeom>
          <a:ln w="762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5257800" y="3162300"/>
            <a:ext cx="3581400" cy="0"/>
          </a:xfrm>
          <a:prstGeom prst="line">
            <a:avLst/>
          </a:prstGeom>
          <a:ln w="762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>
            <a:extLst>
              <a:ext uri="{FF2B5EF4-FFF2-40B4-BE49-F238E27FC236}">
                <a16:creationId xmlns:a16="http://schemas.microsoft.com/office/drawing/2014/main" id="{D4C2DAB6-B301-1349-AC8E-34A4DD83C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"/>
            <a:ext cx="25527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ishing\Desktop\美洲華語\美洲一\第一冊mics\2.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7692" y="1676400"/>
            <a:ext cx="8800309" cy="4267200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1905000" y="1676400"/>
            <a:ext cx="1600200" cy="2209800"/>
          </a:xfrm>
          <a:prstGeom prst="ellipse">
            <a:avLst/>
          </a:prstGeom>
          <a:solidFill>
            <a:schemeClr val="bg1">
              <a:alpha val="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905000" y="3657600"/>
            <a:ext cx="1600200" cy="2209800"/>
          </a:xfrm>
          <a:prstGeom prst="ellipse">
            <a:avLst/>
          </a:prstGeom>
          <a:solidFill>
            <a:schemeClr val="bg1">
              <a:alpha val="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886200" y="1828800"/>
            <a:ext cx="1600200" cy="2209800"/>
          </a:xfrm>
          <a:prstGeom prst="ellipse">
            <a:avLst/>
          </a:prstGeom>
          <a:solidFill>
            <a:schemeClr val="bg1">
              <a:alpha val="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096000" y="1752600"/>
            <a:ext cx="1600200" cy="2209800"/>
          </a:xfrm>
          <a:prstGeom prst="ellipse">
            <a:avLst/>
          </a:prstGeom>
          <a:solidFill>
            <a:schemeClr val="bg1">
              <a:alpha val="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886200" y="3657600"/>
            <a:ext cx="1600200" cy="2209800"/>
          </a:xfrm>
          <a:prstGeom prst="ellipse">
            <a:avLst/>
          </a:prstGeom>
          <a:solidFill>
            <a:schemeClr val="bg1">
              <a:alpha val="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96000" y="3733800"/>
            <a:ext cx="1600200" cy="2209800"/>
          </a:xfrm>
          <a:prstGeom prst="ellipse">
            <a:avLst/>
          </a:prstGeom>
          <a:solidFill>
            <a:schemeClr val="bg1">
              <a:alpha val="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9829800" y="2438400"/>
            <a:ext cx="533400" cy="1066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9906000" y="4191000"/>
            <a:ext cx="533400" cy="1066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534400" y="1676400"/>
            <a:ext cx="1676400" cy="1905000"/>
          </a:xfrm>
          <a:prstGeom prst="ellipse">
            <a:avLst/>
          </a:prstGeom>
          <a:solidFill>
            <a:schemeClr val="bg1">
              <a:alpha val="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610600" y="3733800"/>
            <a:ext cx="1676400" cy="1905000"/>
          </a:xfrm>
          <a:prstGeom prst="ellipse">
            <a:avLst/>
          </a:prstGeom>
          <a:solidFill>
            <a:schemeClr val="bg1">
              <a:alpha val="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CN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词语读一读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10668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liù</a:t>
            </a:r>
            <a:r>
              <a:rPr lang="en-US" dirty="0"/>
              <a:t> </a:t>
            </a:r>
            <a:br>
              <a:rPr lang="en-US" dirty="0"/>
            </a:b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六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170" name="Picture 2" descr="C:\Users\Meishing\Desktop\美洲華語\美洲一\第一冊mics\cak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3429001"/>
            <a:ext cx="3168650" cy="31240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953000" y="1524001"/>
            <a:ext cx="25146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六</a:t>
            </a: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岁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724400" y="3124200"/>
            <a:ext cx="533400" cy="1066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791200" y="3124200"/>
            <a:ext cx="0" cy="1143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553200" y="3276600"/>
            <a:ext cx="4572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248400" y="2819400"/>
            <a:ext cx="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162800" y="3048000"/>
            <a:ext cx="4572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848600" y="3200400"/>
            <a:ext cx="762000" cy="838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 descr="Birthday Icon by nicubunu - Birthday - hat&#10;&#10;Part of the &quot;Events&quot; set made for WorldLabel.c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4191000"/>
            <a:ext cx="1676400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9" name="Picture 11" descr="balloons,celebrations,gifts,Happy Birthday,messages,parties,favors,special occasions,text,decorative elements,noise mak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1" y="3962401"/>
            <a:ext cx="2562225" cy="2562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Action Button: Sound 32">
            <a:hlinkClick r:id="" action="ppaction://noaction" highlightClick="1">
              <a:snd r:embed="rId5" name="applause.wav"/>
            </a:hlinkClick>
          </p:cNvPr>
          <p:cNvSpPr/>
          <p:nvPr/>
        </p:nvSpPr>
        <p:spPr>
          <a:xfrm>
            <a:off x="9677400" y="6096000"/>
            <a:ext cx="685800" cy="533400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3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 tmFilter="0, 0; .2, .5; .8, .5; 1, 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000" autoRev="1" fill="hold"/>
                                        <p:tgtEl>
                                          <p:spTgt spid="7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/>
          <p:cNvSpPr/>
          <p:nvPr/>
        </p:nvSpPr>
        <p:spPr>
          <a:xfrm rot="3250871">
            <a:off x="5479003" y="3346093"/>
            <a:ext cx="2901059" cy="2029535"/>
          </a:xfrm>
          <a:prstGeom prst="ellipse">
            <a:avLst/>
          </a:prstGeom>
          <a:solidFill>
            <a:schemeClr val="accent1">
              <a:alpha val="3000"/>
            </a:schemeClr>
          </a:solidFill>
          <a:ln>
            <a:solidFill>
              <a:srgbClr val="F43A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676400" y="2971800"/>
            <a:ext cx="3886200" cy="1905000"/>
          </a:xfrm>
          <a:prstGeom prst="ellipse">
            <a:avLst/>
          </a:prstGeom>
          <a:solidFill>
            <a:schemeClr val="accent1">
              <a:alpha val="3000"/>
            </a:schemeClr>
          </a:solidFill>
          <a:ln>
            <a:solidFill>
              <a:srgbClr val="F43A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828800" y="10668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qī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七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81600" y="1371601"/>
            <a:ext cx="25146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七根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318" name="Picture 6" descr="needle by hatalar205 - A simple needle clipart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1" y="4038601"/>
            <a:ext cx="3104449" cy="419101"/>
          </a:xfrm>
          <a:prstGeom prst="rect">
            <a:avLst/>
          </a:prstGeom>
          <a:noFill/>
        </p:spPr>
      </p:pic>
      <p:pic>
        <p:nvPicPr>
          <p:cNvPr id="7" name="Picture 6" descr="needle by hatalar205 - A simple needle clipart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1" y="4191001"/>
            <a:ext cx="3104449" cy="419101"/>
          </a:xfrm>
          <a:prstGeom prst="rect">
            <a:avLst/>
          </a:prstGeom>
          <a:noFill/>
        </p:spPr>
      </p:pic>
      <p:pic>
        <p:nvPicPr>
          <p:cNvPr id="8" name="Picture 6" descr="needle by hatalar205 - A simple needle clipart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1" y="3276601"/>
            <a:ext cx="3104449" cy="419101"/>
          </a:xfrm>
          <a:prstGeom prst="rect">
            <a:avLst/>
          </a:prstGeom>
          <a:noFill/>
        </p:spPr>
      </p:pic>
      <p:pic>
        <p:nvPicPr>
          <p:cNvPr id="9" name="Picture 6" descr="needle by hatalar205 - A simple needle clipart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1" y="3429001"/>
            <a:ext cx="3104449" cy="419101"/>
          </a:xfrm>
          <a:prstGeom prst="rect">
            <a:avLst/>
          </a:prstGeom>
          <a:noFill/>
        </p:spPr>
      </p:pic>
      <p:pic>
        <p:nvPicPr>
          <p:cNvPr id="10" name="Picture 6" descr="needle by hatalar205 - A simple needle clipart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1" y="3581401"/>
            <a:ext cx="3104449" cy="419101"/>
          </a:xfrm>
          <a:prstGeom prst="rect">
            <a:avLst/>
          </a:prstGeom>
          <a:noFill/>
        </p:spPr>
      </p:pic>
      <p:pic>
        <p:nvPicPr>
          <p:cNvPr id="11" name="Picture 6" descr="needle by hatalar205 - A simple needle clipart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1" y="3733801"/>
            <a:ext cx="3104449" cy="419101"/>
          </a:xfrm>
          <a:prstGeom prst="rect">
            <a:avLst/>
          </a:prstGeom>
          <a:noFill/>
        </p:spPr>
      </p:pic>
      <p:pic>
        <p:nvPicPr>
          <p:cNvPr id="12" name="Picture 6" descr="needle by hatalar205 - A simple needle clipart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1" y="3886201"/>
            <a:ext cx="3104449" cy="419101"/>
          </a:xfrm>
          <a:prstGeom prst="rect">
            <a:avLst/>
          </a:prstGeom>
          <a:noFill/>
        </p:spPr>
      </p:pic>
      <p:pic>
        <p:nvPicPr>
          <p:cNvPr id="14" name="Picture 8" descr="Banana by PolyLingua - stylized bana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3352800"/>
            <a:ext cx="2057400" cy="2057400"/>
          </a:xfrm>
          <a:prstGeom prst="rect">
            <a:avLst/>
          </a:prstGeom>
          <a:noFill/>
        </p:spPr>
      </p:pic>
      <p:pic>
        <p:nvPicPr>
          <p:cNvPr id="15" name="Picture 8" descr="Banana by PolyLingua - stylized bana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3733800"/>
            <a:ext cx="2057400" cy="2057400"/>
          </a:xfrm>
          <a:prstGeom prst="rect">
            <a:avLst/>
          </a:prstGeom>
          <a:noFill/>
        </p:spPr>
      </p:pic>
      <p:pic>
        <p:nvPicPr>
          <p:cNvPr id="16" name="Picture 8" descr="Banana by PolyLingua - stylized bana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3962400"/>
            <a:ext cx="2057400" cy="2057400"/>
          </a:xfrm>
          <a:prstGeom prst="rect">
            <a:avLst/>
          </a:prstGeom>
          <a:noFill/>
        </p:spPr>
      </p:pic>
      <p:pic>
        <p:nvPicPr>
          <p:cNvPr id="17" name="Picture 8" descr="Banana by PolyLingua - stylized bana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4191000"/>
            <a:ext cx="2057400" cy="2057400"/>
          </a:xfrm>
          <a:prstGeom prst="rect">
            <a:avLst/>
          </a:prstGeom>
          <a:noFill/>
        </p:spPr>
      </p:pic>
      <p:pic>
        <p:nvPicPr>
          <p:cNvPr id="18" name="Picture 8" descr="Banana by PolyLingua - stylized bana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4572000"/>
            <a:ext cx="2057400" cy="2057400"/>
          </a:xfrm>
          <a:prstGeom prst="rect">
            <a:avLst/>
          </a:prstGeom>
          <a:noFill/>
        </p:spPr>
      </p:pic>
      <p:pic>
        <p:nvPicPr>
          <p:cNvPr id="19" name="Picture 8" descr="Banana by PolyLingua - stylized bana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39200" y="4800600"/>
            <a:ext cx="2057400" cy="2057400"/>
          </a:xfrm>
          <a:prstGeom prst="rect">
            <a:avLst/>
          </a:prstGeom>
          <a:noFill/>
        </p:spPr>
      </p:pic>
      <p:pic>
        <p:nvPicPr>
          <p:cNvPr id="13322" name="Picture 10" descr="Kitchen Matches (strike on box) by algotruneman - Wooden matches which only light on special box stri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505200"/>
            <a:ext cx="1752600" cy="1202722"/>
          </a:xfrm>
          <a:prstGeom prst="rect">
            <a:avLst/>
          </a:prstGeom>
          <a:noFill/>
        </p:spPr>
      </p:pic>
      <p:pic>
        <p:nvPicPr>
          <p:cNvPr id="21" name="Picture 10" descr="Kitchen Matches (strike on box) by algotruneman - Wooden matches which only light on special box stri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962400"/>
            <a:ext cx="1752600" cy="1202722"/>
          </a:xfrm>
          <a:prstGeom prst="rect">
            <a:avLst/>
          </a:prstGeom>
          <a:noFill/>
        </p:spPr>
      </p:pic>
      <p:pic>
        <p:nvPicPr>
          <p:cNvPr id="22" name="Picture 10" descr="Kitchen Matches (strike on box) by algotruneman - Wooden matches which only light on special box stri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4267200"/>
            <a:ext cx="1752600" cy="1202722"/>
          </a:xfrm>
          <a:prstGeom prst="rect">
            <a:avLst/>
          </a:prstGeom>
          <a:noFill/>
        </p:spPr>
      </p:pic>
      <p:cxnSp>
        <p:nvCxnSpPr>
          <p:cNvPr id="25" name="Straight Connector 24"/>
          <p:cNvCxnSpPr/>
          <p:nvPr/>
        </p:nvCxnSpPr>
        <p:spPr>
          <a:xfrm flipV="1">
            <a:off x="5867400" y="3429000"/>
            <a:ext cx="1143000" cy="685800"/>
          </a:xfrm>
          <a:prstGeom prst="line">
            <a:avLst/>
          </a:prstGeom>
          <a:ln w="76200">
            <a:solidFill>
              <a:srgbClr val="F7DE7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7010400" y="3352800"/>
            <a:ext cx="304800" cy="152400"/>
          </a:xfrm>
          <a:prstGeom prst="ellipse">
            <a:avLst/>
          </a:prstGeom>
          <a:solidFill>
            <a:srgbClr val="F43A81"/>
          </a:solidFill>
          <a:ln>
            <a:solidFill>
              <a:srgbClr val="F43A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8" descr="Banana by PolyLingua - stylized bana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5105400"/>
            <a:ext cx="2057400" cy="20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6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7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十</a:t>
            </a:r>
            <a:r>
              <a:rPr lang="zh-CN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样</a:t>
            </a:r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水果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10668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qī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七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9154" name="Picture 2" descr="C:\Users\Meishing\Desktop\美洲華語\美洲一\第一冊mics\calandar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3733801" y="1905000"/>
            <a:ext cx="6761913" cy="472440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3810000" y="2209801"/>
            <a:ext cx="53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4A206A"/>
                </a:solidFill>
                <a:latin typeface="Adobe Kaiti Std R" pitchFamily="18" charset="-128"/>
                <a:ea typeface="Adobe Kaiti Std R" pitchFamily="18" charset="-128"/>
              </a:rPr>
              <a:t>一天</a:t>
            </a:r>
            <a:endParaRPr lang="en-US" sz="2800" b="1" dirty="0">
              <a:solidFill>
                <a:srgbClr val="4A206A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00600" y="2209801"/>
            <a:ext cx="53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4A206A"/>
                </a:solidFill>
                <a:latin typeface="Adobe Kaiti Std R" pitchFamily="18" charset="-128"/>
                <a:ea typeface="Adobe Kaiti Std R" pitchFamily="18" charset="-128"/>
              </a:rPr>
              <a:t>一天</a:t>
            </a:r>
            <a:endParaRPr lang="en-US" sz="2800" b="1" dirty="0">
              <a:solidFill>
                <a:srgbClr val="4A206A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15000" y="2209801"/>
            <a:ext cx="53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4A206A"/>
                </a:solidFill>
                <a:latin typeface="Adobe Kaiti Std R" pitchFamily="18" charset="-128"/>
                <a:ea typeface="Adobe Kaiti Std R" pitchFamily="18" charset="-128"/>
              </a:rPr>
              <a:t>一天</a:t>
            </a:r>
            <a:endParaRPr lang="en-US" sz="2800" b="1" dirty="0">
              <a:solidFill>
                <a:srgbClr val="4A206A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29400" y="2209801"/>
            <a:ext cx="53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4A206A"/>
                </a:solidFill>
                <a:latin typeface="Adobe Kaiti Std R" pitchFamily="18" charset="-128"/>
                <a:ea typeface="Adobe Kaiti Std R" pitchFamily="18" charset="-128"/>
              </a:rPr>
              <a:t>一天</a:t>
            </a:r>
            <a:endParaRPr lang="en-US" sz="2800" b="1" dirty="0">
              <a:solidFill>
                <a:srgbClr val="4A206A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543800" y="2209801"/>
            <a:ext cx="53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4A206A"/>
                </a:solidFill>
                <a:latin typeface="Adobe Kaiti Std R" pitchFamily="18" charset="-128"/>
                <a:ea typeface="Adobe Kaiti Std R" pitchFamily="18" charset="-128"/>
              </a:rPr>
              <a:t>一天</a:t>
            </a:r>
            <a:endParaRPr lang="en-US" sz="2800" b="1" dirty="0">
              <a:solidFill>
                <a:srgbClr val="4A206A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534400" y="2209801"/>
            <a:ext cx="53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4A206A"/>
                </a:solidFill>
                <a:latin typeface="Adobe Kaiti Std R" pitchFamily="18" charset="-128"/>
                <a:ea typeface="Adobe Kaiti Std R" pitchFamily="18" charset="-128"/>
              </a:rPr>
              <a:t>一天</a:t>
            </a:r>
            <a:endParaRPr lang="en-US" sz="2800" b="1" dirty="0">
              <a:solidFill>
                <a:srgbClr val="4A206A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296400" y="2209801"/>
            <a:ext cx="53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4A206A"/>
                </a:solidFill>
                <a:latin typeface="Adobe Kaiti Std R" pitchFamily="18" charset="-128"/>
                <a:ea typeface="Adobe Kaiti Std R" pitchFamily="18" charset="-128"/>
              </a:rPr>
              <a:t>一天</a:t>
            </a:r>
            <a:endParaRPr lang="en-US" sz="2800" b="1" dirty="0">
              <a:solidFill>
                <a:srgbClr val="4A206A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7" name="Right Brace 36"/>
          <p:cNvSpPr/>
          <p:nvPr/>
        </p:nvSpPr>
        <p:spPr>
          <a:xfrm rot="16200000">
            <a:off x="6553200" y="-1219200"/>
            <a:ext cx="685800" cy="6019800"/>
          </a:xfrm>
          <a:prstGeom prst="rightBrace">
            <a:avLst>
              <a:gd name="adj1" fmla="val 8333"/>
              <a:gd name="adj2" fmla="val 50304"/>
            </a:avLst>
          </a:prstGeom>
          <a:ln w="57150">
            <a:solidFill>
              <a:srgbClr val="F43A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5791200" y="838200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一共七天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1"/>
      <p:bldP spid="31" grpId="0"/>
      <p:bldP spid="32" grpId="0"/>
      <p:bldP spid="33" grpId="0"/>
      <p:bldP spid="34" grpId="0"/>
      <p:bldP spid="35" grpId="0"/>
      <p:bldP spid="36" grpId="0"/>
      <p:bldP spid="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10668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bā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八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290" name="Picture 2" descr="http://www.dmitryvolokhov.info/wp-content/uploads/2008/10/jpg-clock-template_noarrow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1" y="2667001"/>
            <a:ext cx="3686175" cy="3743325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181600" y="1371601"/>
            <a:ext cx="25146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八</a:t>
            </a: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点钟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638800" y="4648200"/>
            <a:ext cx="762000" cy="3810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400800" y="3276600"/>
            <a:ext cx="0" cy="137160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4953000" y="4953000"/>
            <a:ext cx="6096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096000" y="2819400"/>
            <a:ext cx="6096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dmitryvolokhov.info/wp-content/uploads/2008/10/jpg-clock-template_noarrow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1" y="2667001"/>
            <a:ext cx="3686175" cy="374332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057400" y="1752601"/>
            <a:ext cx="990600" cy="42473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CN" altLang="en-US" sz="5400" dirty="0">
                <a:latin typeface="Adobe Kaiti Std R" pitchFamily="18" charset="-128"/>
                <a:ea typeface="Adobe Kaiti Std R" pitchFamily="18" charset="-128"/>
              </a:rPr>
              <a:t>会看时间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6324600" y="3810000"/>
            <a:ext cx="457200" cy="7620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6324600" y="3276600"/>
            <a:ext cx="0" cy="137160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6781800" y="3048000"/>
            <a:ext cx="6096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19800" y="2819400"/>
            <a:ext cx="6096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791200" y="914401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>
                <a:solidFill>
                  <a:srgbClr val="7D250D"/>
                </a:solidFill>
              </a:rPr>
              <a:t>？</a:t>
            </a:r>
            <a:endParaRPr lang="en-US" sz="8000" dirty="0">
              <a:solidFill>
                <a:srgbClr val="7D250D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5400" y="1066801"/>
            <a:ext cx="25146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点钟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dmitryvolokhov.info/wp-content/uploads/2008/10/jpg-clock-template_noarrow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1" y="1676401"/>
            <a:ext cx="3686175" cy="3743325"/>
          </a:xfrm>
          <a:prstGeom prst="rect">
            <a:avLst/>
          </a:prstGeom>
          <a:noFill/>
        </p:spPr>
      </p:pic>
      <p:cxnSp>
        <p:nvCxnSpPr>
          <p:cNvPr id="3" name="Straight Arrow Connector 2"/>
          <p:cNvCxnSpPr/>
          <p:nvPr/>
        </p:nvCxnSpPr>
        <p:spPr>
          <a:xfrm flipV="1">
            <a:off x="6019800" y="2895600"/>
            <a:ext cx="457200" cy="7620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V="1">
            <a:off x="6019800" y="2286000"/>
            <a:ext cx="0" cy="137160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6019800" y="2971800"/>
            <a:ext cx="1143000" cy="68580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4953000" y="3657600"/>
            <a:ext cx="1066800" cy="60960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019800" y="3657600"/>
            <a:ext cx="1143000" cy="60960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019800" y="3657600"/>
            <a:ext cx="0" cy="114300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800600" y="2971800"/>
            <a:ext cx="1219200" cy="68580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Brace 26"/>
          <p:cNvSpPr/>
          <p:nvPr/>
        </p:nvSpPr>
        <p:spPr>
          <a:xfrm rot="18017581">
            <a:off x="6696934" y="1005467"/>
            <a:ext cx="700314" cy="1800396"/>
          </a:xfrm>
          <a:prstGeom prst="rightBrace">
            <a:avLst>
              <a:gd name="adj1" fmla="val 20095"/>
              <a:gd name="adj2" fmla="val 50215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239000" y="1295400"/>
            <a:ext cx="1524000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Adobe Ming Std L" pitchFamily="18" charset="-128"/>
                <a:ea typeface="Adobe Ming Std L" pitchFamily="18" charset="-128"/>
              </a:rPr>
              <a:t>过了十分钟</a:t>
            </a:r>
            <a:endParaRPr lang="en-US" sz="2000" dirty="0">
              <a:latin typeface="Adobe Ming Std L" pitchFamily="18" charset="-128"/>
              <a:ea typeface="Adobe Ming Std L" pitchFamily="18" charset="-128"/>
            </a:endParaRPr>
          </a:p>
        </p:txBody>
      </p:sp>
      <p:sp>
        <p:nvSpPr>
          <p:cNvPr id="29" name="Right Brace 28"/>
          <p:cNvSpPr/>
          <p:nvPr/>
        </p:nvSpPr>
        <p:spPr>
          <a:xfrm rot="310286">
            <a:off x="7547316" y="2694897"/>
            <a:ext cx="700314" cy="1800396"/>
          </a:xfrm>
          <a:prstGeom prst="rightBrace">
            <a:avLst>
              <a:gd name="adj1" fmla="val 20095"/>
              <a:gd name="adj2" fmla="val 50215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Brace 29"/>
          <p:cNvSpPr/>
          <p:nvPr/>
        </p:nvSpPr>
        <p:spPr>
          <a:xfrm rot="3663417">
            <a:off x="6639528" y="4316192"/>
            <a:ext cx="589347" cy="1763900"/>
          </a:xfrm>
          <a:prstGeom prst="rightBrace">
            <a:avLst>
              <a:gd name="adj1" fmla="val 20095"/>
              <a:gd name="adj2" fmla="val 48743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Brace 31"/>
          <p:cNvSpPr/>
          <p:nvPr/>
        </p:nvSpPr>
        <p:spPr>
          <a:xfrm rot="7175877">
            <a:off x="4791245" y="4273548"/>
            <a:ext cx="540282" cy="1816103"/>
          </a:xfrm>
          <a:prstGeom prst="rightBrace">
            <a:avLst>
              <a:gd name="adj1" fmla="val 20095"/>
              <a:gd name="adj2" fmla="val 49306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Brace 32"/>
          <p:cNvSpPr/>
          <p:nvPr/>
        </p:nvSpPr>
        <p:spPr>
          <a:xfrm rot="10800000">
            <a:off x="3886200" y="2667000"/>
            <a:ext cx="533400" cy="1739903"/>
          </a:xfrm>
          <a:prstGeom prst="rightBrace">
            <a:avLst>
              <a:gd name="adj1" fmla="val 20095"/>
              <a:gd name="adj2" fmla="val 50182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Brace 33"/>
          <p:cNvSpPr/>
          <p:nvPr/>
        </p:nvSpPr>
        <p:spPr>
          <a:xfrm rot="14378555">
            <a:off x="4790565" y="1078579"/>
            <a:ext cx="700916" cy="1791434"/>
          </a:xfrm>
          <a:prstGeom prst="rightBrace">
            <a:avLst>
              <a:gd name="adj1" fmla="val 20095"/>
              <a:gd name="adj2" fmla="val 50182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286000" y="3352800"/>
            <a:ext cx="1524000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Adobe Ming Std L" pitchFamily="18" charset="-128"/>
                <a:ea typeface="Adobe Ming Std L" pitchFamily="18" charset="-128"/>
              </a:rPr>
              <a:t>过了十分钟</a:t>
            </a:r>
            <a:endParaRPr lang="en-US" sz="2000" dirty="0">
              <a:latin typeface="Adobe Ming Std L" pitchFamily="18" charset="-128"/>
              <a:ea typeface="Adobe Ming Std L" pitchFamily="18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52800" y="5486400"/>
            <a:ext cx="1524000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Adobe Ming Std L" pitchFamily="18" charset="-128"/>
                <a:ea typeface="Adobe Ming Std L" pitchFamily="18" charset="-128"/>
              </a:rPr>
              <a:t>过了十分钟</a:t>
            </a:r>
            <a:endParaRPr lang="en-US" sz="2000" dirty="0">
              <a:latin typeface="Adobe Ming Std L" pitchFamily="18" charset="-128"/>
              <a:ea typeface="Adobe Ming Std L" pitchFamily="18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39000" y="5410200"/>
            <a:ext cx="1524000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Adobe Ming Std L" pitchFamily="18" charset="-128"/>
                <a:ea typeface="Adobe Ming Std L" pitchFamily="18" charset="-128"/>
              </a:rPr>
              <a:t>过了十分钟</a:t>
            </a:r>
            <a:endParaRPr lang="en-US" sz="2000" dirty="0">
              <a:latin typeface="Adobe Ming Std L" pitchFamily="18" charset="-128"/>
              <a:ea typeface="Adobe Ming Std L" pitchFamily="18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382000" y="3429000"/>
            <a:ext cx="1524000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Adobe Ming Std L" pitchFamily="18" charset="-128"/>
                <a:ea typeface="Adobe Ming Std L" pitchFamily="18" charset="-128"/>
              </a:rPr>
              <a:t>过了十分钟</a:t>
            </a:r>
            <a:endParaRPr lang="en-US" sz="2000" dirty="0">
              <a:latin typeface="Adobe Ming Std L" pitchFamily="18" charset="-128"/>
              <a:ea typeface="Adobe Ming Std L" pitchFamily="18" charset="-128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810000" y="1219200"/>
            <a:ext cx="1524000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Adobe Ming Std L" pitchFamily="18" charset="-128"/>
                <a:ea typeface="Adobe Ming Std L" pitchFamily="18" charset="-128"/>
              </a:rPr>
              <a:t>过了十分钟</a:t>
            </a:r>
            <a:endParaRPr lang="en-US" sz="2000" dirty="0">
              <a:latin typeface="Adobe Ming Std L" pitchFamily="18" charset="-128"/>
              <a:ea typeface="Adobe Ming Std L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0"/>
                            </p:stCondLst>
                            <p:childTnLst>
                              <p:par>
                                <p:cTn id="24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000"/>
                            </p:stCondLst>
                            <p:childTnLst>
                              <p:par>
                                <p:cTn id="2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0"/>
                            </p:stCondLst>
                            <p:childTnLst>
                              <p:par>
                                <p:cTn id="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0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0"/>
                            </p:stCondLst>
                            <p:childTnLst>
                              <p:par>
                                <p:cTn id="3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0"/>
                            </p:stCondLst>
                            <p:childTnLst>
                              <p:par>
                                <p:cTn id="4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000"/>
                            </p:stCondLst>
                            <p:childTnLst>
                              <p:par>
                                <p:cTn id="4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8000"/>
                            </p:stCondLst>
                            <p:childTnLst>
                              <p:par>
                                <p:cTn id="5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0"/>
                            </p:stCondLst>
                            <p:childTnLst>
                              <p:par>
                                <p:cTn id="5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1000"/>
                            </p:stCondLst>
                            <p:childTnLst>
                              <p:par>
                                <p:cTn id="5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3000"/>
                            </p:stCondLst>
                            <p:childTnLst>
                              <p:par>
                                <p:cTn id="6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4000"/>
                            </p:stCondLst>
                            <p:childTnLst>
                              <p:par>
                                <p:cTn id="6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6000"/>
                            </p:stCondLst>
                            <p:childTnLst>
                              <p:par>
                                <p:cTn id="7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7000"/>
                            </p:stCondLst>
                            <p:childTnLst>
                              <p:par>
                                <p:cTn id="7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10668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jiǔ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九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267" name="Picture 3" descr="C:\Users\Meishing\Desktop\美洲華語\美洲一\第一冊mics\99c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1" y="5105400"/>
            <a:ext cx="4164013" cy="121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outerShdw blurRad="50800" dist="355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68" name="Picture 4" descr="C:\Users\Meishing\Desktop\美洲華語\美洲一\第一冊mics\99c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762001"/>
            <a:ext cx="4191000" cy="23120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269" name="Picture 5" descr="C:\Users\Meishing\Desktop\美洲華語\美洲一\第一冊mics\99c.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5118007"/>
            <a:ext cx="1447800" cy="1463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228600">
              <a:schemeClr val="tx1">
                <a:lumMod val="50000"/>
                <a:lumOff val="50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70" name="Picture 6" descr="C:\Users\Meishing\Desktop\美洲華語\美洲一\第一冊mics\99c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1" y="2971800"/>
            <a:ext cx="2574925" cy="1438930"/>
          </a:xfrm>
          <a:prstGeom prst="rect">
            <a:avLst/>
          </a:prstGeom>
          <a:noFill/>
          <a:effectLst>
            <a:outerShdw blurRad="50800" dist="1524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5181600" y="3733801"/>
            <a:ext cx="25146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九十九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772400" y="4800600"/>
            <a:ext cx="1219200" cy="914400"/>
          </a:xfrm>
          <a:prstGeom prst="straightConnector1">
            <a:avLst/>
          </a:prstGeom>
          <a:ln w="762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953000" y="4876800"/>
            <a:ext cx="1143000" cy="685800"/>
          </a:xfrm>
          <a:prstGeom prst="straightConnector1">
            <a:avLst/>
          </a:prstGeom>
          <a:ln w="762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3048000" y="3657600"/>
            <a:ext cx="2057400" cy="533400"/>
          </a:xfrm>
          <a:prstGeom prst="straightConnector1">
            <a:avLst/>
          </a:prstGeom>
          <a:ln w="762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705600" y="2895600"/>
            <a:ext cx="914400" cy="762000"/>
          </a:xfrm>
          <a:prstGeom prst="straightConnector1">
            <a:avLst/>
          </a:prstGeom>
          <a:ln w="762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657600" y="10668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shí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十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28800" y="10668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bǎi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百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2226" name="Picture 2" descr="C:\Users\Meishing\Desktop\美洲華語\美洲一\第一冊mics\tes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2590800"/>
            <a:ext cx="4762500" cy="38481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724400" y="1295401"/>
            <a:ext cx="28194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一百分</a:t>
            </a:r>
            <a:endParaRPr lang="en-US" sz="6000" dirty="0">
              <a:solidFill>
                <a:schemeClr val="bg2">
                  <a:lumMod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2230" name="Picture 6" descr="http://www.clker.com/cliparts/z/g/U/q/e/l/check-mark-m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1" y="3962400"/>
            <a:ext cx="723899" cy="1057276"/>
          </a:xfrm>
          <a:prstGeom prst="rect">
            <a:avLst/>
          </a:prstGeom>
          <a:noFill/>
        </p:spPr>
      </p:pic>
      <p:pic>
        <p:nvPicPr>
          <p:cNvPr id="9" name="Picture 6" descr="http://www.clker.com/cliparts/z/g/U/q/e/l/check-mark-m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1" y="4191000"/>
            <a:ext cx="723899" cy="1057276"/>
          </a:xfrm>
          <a:prstGeom prst="rect">
            <a:avLst/>
          </a:prstGeom>
          <a:noFill/>
        </p:spPr>
      </p:pic>
      <p:pic>
        <p:nvPicPr>
          <p:cNvPr id="10" name="Picture 6" descr="http://www.clker.com/cliparts/z/g/U/q/e/l/check-mark-m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1" y="5181600"/>
            <a:ext cx="723899" cy="1057276"/>
          </a:xfrm>
          <a:prstGeom prst="rect">
            <a:avLst/>
          </a:prstGeom>
          <a:noFill/>
        </p:spPr>
      </p:pic>
      <p:pic>
        <p:nvPicPr>
          <p:cNvPr id="11" name="Picture 6" descr="http://www.clker.com/cliparts/z/g/U/q/e/l/check-mark-m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1" y="5181600"/>
            <a:ext cx="723899" cy="1057276"/>
          </a:xfrm>
          <a:prstGeom prst="rect">
            <a:avLst/>
          </a:prstGeom>
          <a:noFill/>
        </p:spPr>
      </p:pic>
      <p:pic>
        <p:nvPicPr>
          <p:cNvPr id="12" name="Picture 6" descr="http://www.clker.com/cliparts/z/g/U/q/e/l/check-mark-m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1" y="5181600"/>
            <a:ext cx="723899" cy="105727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572000" y="2819401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FF0000"/>
                </a:solidFill>
              </a:rPr>
              <a:t>100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14" name="Action Button: Sound 13">
            <a:hlinkClick r:id="" action="ppaction://noaction" highlightClick="1">
              <a:snd r:embed="rId4" name="applause.wav"/>
            </a:hlinkClick>
          </p:cNvPr>
          <p:cNvSpPr/>
          <p:nvPr/>
        </p:nvSpPr>
        <p:spPr>
          <a:xfrm>
            <a:off x="8001000" y="1600200"/>
            <a:ext cx="838200" cy="609600"/>
          </a:xfrm>
          <a:prstGeom prst="actionButtonSou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1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10668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bǎi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百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/>
          <a:srcRect l="16027" t="7654" r="23873" b="16238"/>
          <a:stretch>
            <a:fillRect/>
          </a:stretch>
        </p:blipFill>
        <p:spPr bwMode="auto">
          <a:xfrm>
            <a:off x="2362200" y="4114800"/>
            <a:ext cx="2286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791200" y="1752601"/>
            <a:ext cx="2819400" cy="830997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Adobe Kaiti Std R" pitchFamily="18" charset="-128"/>
                <a:ea typeface="Adobe Kaiti Std R" pitchFamily="18" charset="-128"/>
              </a:rPr>
              <a:t>一百分</a:t>
            </a:r>
            <a:r>
              <a:rPr lang="zh-CN" altLang="en-US" sz="48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钟</a:t>
            </a:r>
            <a:endParaRPr lang="en-US" sz="48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" name="Picture 2" descr="http://www.dmitryvolokhov.info/wp-content/uploads/2008/10/jpg-clock-template_noarrow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1" y="2667001"/>
            <a:ext cx="3686175" cy="3743325"/>
          </a:xfrm>
          <a:prstGeom prst="rect">
            <a:avLst/>
          </a:prstGeom>
          <a:noFill/>
        </p:spPr>
      </p:pic>
      <p:cxnSp>
        <p:nvCxnSpPr>
          <p:cNvPr id="20" name="Straight Arrow Connector 19"/>
          <p:cNvCxnSpPr/>
          <p:nvPr/>
        </p:nvCxnSpPr>
        <p:spPr>
          <a:xfrm flipH="1" flipV="1">
            <a:off x="6858000" y="3962400"/>
            <a:ext cx="381000" cy="6858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905000" y="2971800"/>
            <a:ext cx="2819400" cy="707886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一百分</a:t>
            </a:r>
            <a:r>
              <a:rPr lang="zh-TW" altLang="en-US" sz="4000" dirty="0">
                <a:solidFill>
                  <a:schemeClr val="bg2">
                    <a:lumMod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之百</a:t>
            </a:r>
            <a:endParaRPr lang="en-US" sz="4000" dirty="0">
              <a:solidFill>
                <a:schemeClr val="bg2">
                  <a:lumMod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6629400" y="4038600"/>
            <a:ext cx="1480820" cy="1478280"/>
          </a:xfrm>
          <a:custGeom>
            <a:avLst/>
            <a:gdLst>
              <a:gd name="connsiteX0" fmla="*/ 657860 w 1300480"/>
              <a:gd name="connsiteY0" fmla="*/ 15240 h 1236980"/>
              <a:gd name="connsiteX1" fmla="*/ 1008380 w 1300480"/>
              <a:gd name="connsiteY1" fmla="*/ 45720 h 1236980"/>
              <a:gd name="connsiteX2" fmla="*/ 1236980 w 1300480"/>
              <a:gd name="connsiteY2" fmla="*/ 289560 h 1236980"/>
              <a:gd name="connsiteX3" fmla="*/ 1297940 w 1300480"/>
              <a:gd name="connsiteY3" fmla="*/ 579120 h 1236980"/>
              <a:gd name="connsiteX4" fmla="*/ 1221740 w 1300480"/>
              <a:gd name="connsiteY4" fmla="*/ 822960 h 1236980"/>
              <a:gd name="connsiteX5" fmla="*/ 1130300 w 1300480"/>
              <a:gd name="connsiteY5" fmla="*/ 975360 h 1236980"/>
              <a:gd name="connsiteX6" fmla="*/ 932180 w 1300480"/>
              <a:gd name="connsiteY6" fmla="*/ 1158240 h 1236980"/>
              <a:gd name="connsiteX7" fmla="*/ 612140 w 1300480"/>
              <a:gd name="connsiteY7" fmla="*/ 1234440 h 1236980"/>
              <a:gd name="connsiteX8" fmla="*/ 307340 w 1300480"/>
              <a:gd name="connsiteY8" fmla="*/ 1143000 h 1236980"/>
              <a:gd name="connsiteX9" fmla="*/ 63500 w 1300480"/>
              <a:gd name="connsiteY9" fmla="*/ 960120 h 1236980"/>
              <a:gd name="connsiteX10" fmla="*/ 2540 w 1300480"/>
              <a:gd name="connsiteY10" fmla="*/ 777240 h 1236980"/>
              <a:gd name="connsiteX11" fmla="*/ 48260 w 1300480"/>
              <a:gd name="connsiteY11" fmla="*/ 457200 h 1236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00480" h="1236980">
                <a:moveTo>
                  <a:pt x="657860" y="15240"/>
                </a:moveTo>
                <a:cubicBezTo>
                  <a:pt x="784860" y="7620"/>
                  <a:pt x="911860" y="0"/>
                  <a:pt x="1008380" y="45720"/>
                </a:cubicBezTo>
                <a:cubicBezTo>
                  <a:pt x="1104900" y="91440"/>
                  <a:pt x="1188720" y="200660"/>
                  <a:pt x="1236980" y="289560"/>
                </a:cubicBezTo>
                <a:cubicBezTo>
                  <a:pt x="1285240" y="378460"/>
                  <a:pt x="1300480" y="490220"/>
                  <a:pt x="1297940" y="579120"/>
                </a:cubicBezTo>
                <a:cubicBezTo>
                  <a:pt x="1295400" y="668020"/>
                  <a:pt x="1249680" y="756920"/>
                  <a:pt x="1221740" y="822960"/>
                </a:cubicBezTo>
                <a:cubicBezTo>
                  <a:pt x="1193800" y="889000"/>
                  <a:pt x="1178560" y="919480"/>
                  <a:pt x="1130300" y="975360"/>
                </a:cubicBezTo>
                <a:cubicBezTo>
                  <a:pt x="1082040" y="1031240"/>
                  <a:pt x="1018540" y="1115060"/>
                  <a:pt x="932180" y="1158240"/>
                </a:cubicBezTo>
                <a:cubicBezTo>
                  <a:pt x="845820" y="1201420"/>
                  <a:pt x="716280" y="1236980"/>
                  <a:pt x="612140" y="1234440"/>
                </a:cubicBezTo>
                <a:cubicBezTo>
                  <a:pt x="508000" y="1231900"/>
                  <a:pt x="398780" y="1188720"/>
                  <a:pt x="307340" y="1143000"/>
                </a:cubicBezTo>
                <a:cubicBezTo>
                  <a:pt x="215900" y="1097280"/>
                  <a:pt x="114300" y="1021080"/>
                  <a:pt x="63500" y="960120"/>
                </a:cubicBezTo>
                <a:cubicBezTo>
                  <a:pt x="12700" y="899160"/>
                  <a:pt x="5080" y="861060"/>
                  <a:pt x="2540" y="777240"/>
                </a:cubicBezTo>
                <a:cubicBezTo>
                  <a:pt x="0" y="693420"/>
                  <a:pt x="24130" y="575310"/>
                  <a:pt x="48260" y="457200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324600" y="4038600"/>
            <a:ext cx="914400" cy="60960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239000" y="3505200"/>
            <a:ext cx="0" cy="114300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763000" y="2362201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FF0000"/>
                </a:solidFill>
              </a:rPr>
              <a:t>100</a:t>
            </a:r>
            <a:endParaRPr lang="en-US" sz="8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1" animBg="1"/>
      <p:bldP spid="24" grpId="0" animBg="1"/>
      <p:bldP spid="3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10668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qiān</a:t>
            </a:r>
            <a:br>
              <a:rPr lang="en-US" sz="2800" dirty="0"/>
            </a:b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千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194" name="Picture 2" descr="https://encrypted-tbn3.gstatic.com/images?q=tbn:ANd9GcTldjir3s20FWBn0nhytwTtSx_rQVBfYwciBR5gfypvIeu4HsnM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1" y="2895600"/>
            <a:ext cx="2209800" cy="928914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724400" y="1295401"/>
            <a:ext cx="28194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一千元</a:t>
            </a:r>
            <a:endParaRPr lang="en-US" sz="6000" dirty="0">
              <a:solidFill>
                <a:schemeClr val="bg2">
                  <a:lumMod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" name="Picture 2" descr="https://encrypted-tbn3.gstatic.com/images?q=tbn:ANd9GcTldjir3s20FWBn0nhytwTtSx_rQVBfYwciBR5gfypvIeu4HsnM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3962400"/>
            <a:ext cx="2209800" cy="928914"/>
          </a:xfrm>
          <a:prstGeom prst="rect">
            <a:avLst/>
          </a:prstGeom>
          <a:noFill/>
        </p:spPr>
      </p:pic>
      <p:pic>
        <p:nvPicPr>
          <p:cNvPr id="6" name="Picture 2" descr="https://encrypted-tbn3.gstatic.com/images?q=tbn:ANd9GcTldjir3s20FWBn0nhytwTtSx_rQVBfYwciBR5gfypvIeu4HsnM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2895600"/>
            <a:ext cx="2209800" cy="928914"/>
          </a:xfrm>
          <a:prstGeom prst="rect">
            <a:avLst/>
          </a:prstGeom>
          <a:noFill/>
        </p:spPr>
      </p:pic>
      <p:pic>
        <p:nvPicPr>
          <p:cNvPr id="7" name="Picture 2" descr="https://encrypted-tbn3.gstatic.com/images?q=tbn:ANd9GcTldjir3s20FWBn0nhytwTtSx_rQVBfYwciBR5gfypvIeu4HsnM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895600"/>
            <a:ext cx="2209800" cy="928914"/>
          </a:xfrm>
          <a:prstGeom prst="rect">
            <a:avLst/>
          </a:prstGeom>
          <a:noFill/>
        </p:spPr>
      </p:pic>
      <p:pic>
        <p:nvPicPr>
          <p:cNvPr id="8" name="Picture 2" descr="https://encrypted-tbn3.gstatic.com/images?q=tbn:ANd9GcTldjir3s20FWBn0nhytwTtSx_rQVBfYwciBR5gfypvIeu4HsnM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2895600"/>
            <a:ext cx="2209800" cy="928914"/>
          </a:xfrm>
          <a:prstGeom prst="rect">
            <a:avLst/>
          </a:prstGeom>
          <a:noFill/>
        </p:spPr>
      </p:pic>
      <p:pic>
        <p:nvPicPr>
          <p:cNvPr id="9" name="Picture 2" descr="https://encrypted-tbn3.gstatic.com/images?q=tbn:ANd9GcTldjir3s20FWBn0nhytwTtSx_rQVBfYwciBR5gfypvIeu4HsnM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3962400"/>
            <a:ext cx="2209800" cy="928914"/>
          </a:xfrm>
          <a:prstGeom prst="rect">
            <a:avLst/>
          </a:prstGeom>
          <a:noFill/>
        </p:spPr>
      </p:pic>
      <p:pic>
        <p:nvPicPr>
          <p:cNvPr id="10" name="Picture 2" descr="https://encrypted-tbn3.gstatic.com/images?q=tbn:ANd9GcTldjir3s20FWBn0nhytwTtSx_rQVBfYwciBR5gfypvIeu4HsnM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3962400"/>
            <a:ext cx="2209800" cy="928914"/>
          </a:xfrm>
          <a:prstGeom prst="rect">
            <a:avLst/>
          </a:prstGeom>
          <a:noFill/>
        </p:spPr>
      </p:pic>
      <p:pic>
        <p:nvPicPr>
          <p:cNvPr id="11" name="Picture 2" descr="https://encrypted-tbn3.gstatic.com/images?q=tbn:ANd9GcTldjir3s20FWBn0nhytwTtSx_rQVBfYwciBR5gfypvIeu4HsnM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3962400"/>
            <a:ext cx="2209800" cy="928914"/>
          </a:xfrm>
          <a:prstGeom prst="rect">
            <a:avLst/>
          </a:prstGeom>
          <a:noFill/>
        </p:spPr>
      </p:pic>
      <p:pic>
        <p:nvPicPr>
          <p:cNvPr id="12" name="Picture 2" descr="https://encrypted-tbn3.gstatic.com/images?q=tbn:ANd9GcTldjir3s20FWBn0nhytwTtSx_rQVBfYwciBR5gfypvIeu4HsnM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4953000"/>
            <a:ext cx="2209800" cy="928914"/>
          </a:xfrm>
          <a:prstGeom prst="rect">
            <a:avLst/>
          </a:prstGeom>
          <a:noFill/>
        </p:spPr>
      </p:pic>
      <p:pic>
        <p:nvPicPr>
          <p:cNvPr id="13" name="Picture 2" descr="https://encrypted-tbn3.gstatic.com/images?q=tbn:ANd9GcTldjir3s20FWBn0nhytwTtSx_rQVBfYwciBR5gfypvIeu4HsnM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4953000"/>
            <a:ext cx="2209800" cy="9289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981200" y="2590801"/>
            <a:ext cx="198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>
                <a:solidFill>
                  <a:srgbClr val="FF0000"/>
                </a:solidFill>
              </a:rPr>
              <a:t>100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58200" y="2667001"/>
            <a:ext cx="198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>
                <a:solidFill>
                  <a:srgbClr val="FF0000"/>
                </a:solidFill>
              </a:rPr>
              <a:t>100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8400" y="2667001"/>
            <a:ext cx="198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>
                <a:solidFill>
                  <a:srgbClr val="FF0000"/>
                </a:solidFill>
              </a:rPr>
              <a:t>100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38600" y="2667001"/>
            <a:ext cx="198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>
                <a:solidFill>
                  <a:srgbClr val="FF0000"/>
                </a:solidFill>
              </a:rPr>
              <a:t>100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28800" y="3657601"/>
            <a:ext cx="198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>
                <a:solidFill>
                  <a:srgbClr val="FF0000"/>
                </a:solidFill>
              </a:rPr>
              <a:t>100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38600" y="3657601"/>
            <a:ext cx="198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>
                <a:solidFill>
                  <a:srgbClr val="FF0000"/>
                </a:solidFill>
              </a:rPr>
              <a:t>100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28800" y="4648201"/>
            <a:ext cx="198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>
                <a:solidFill>
                  <a:srgbClr val="FF0000"/>
                </a:solidFill>
              </a:rPr>
              <a:t>100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48400" y="3733801"/>
            <a:ext cx="198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>
                <a:solidFill>
                  <a:srgbClr val="FF0000"/>
                </a:solidFill>
              </a:rPr>
              <a:t>100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14800" y="4648201"/>
            <a:ext cx="198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>
                <a:solidFill>
                  <a:srgbClr val="FF0000"/>
                </a:solidFill>
              </a:rPr>
              <a:t>100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534400" y="3733801"/>
            <a:ext cx="198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>
                <a:solidFill>
                  <a:srgbClr val="FF0000"/>
                </a:solidFill>
              </a:rPr>
              <a:t>100</a:t>
            </a:r>
            <a:endParaRPr lang="en-US" sz="8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2600" y="266700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十</a:t>
            </a:r>
            <a:endParaRPr lang="en-US" sz="44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Plus 3"/>
          <p:cNvSpPr/>
          <p:nvPr/>
        </p:nvSpPr>
        <p:spPr>
          <a:xfrm>
            <a:off x="23622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95800" y="266700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十</a:t>
            </a:r>
            <a:endParaRPr lang="en-US" sz="44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0200" y="266700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十</a:t>
            </a:r>
            <a:endParaRPr lang="en-US" sz="44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0" y="266700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十</a:t>
            </a:r>
            <a:endParaRPr lang="en-US" sz="44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266700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十</a:t>
            </a:r>
            <a:endParaRPr lang="en-US" sz="44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0" y="266700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十</a:t>
            </a:r>
            <a:endParaRPr lang="en-US" sz="44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67800" y="266700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十</a:t>
            </a:r>
            <a:endParaRPr lang="en-US" sz="44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53400" y="266700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十</a:t>
            </a:r>
            <a:endParaRPr lang="en-US" sz="44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9000" y="266700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十</a:t>
            </a:r>
            <a:endParaRPr lang="en-US" sz="44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24600" y="266700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十</a:t>
            </a:r>
            <a:endParaRPr lang="en-US" sz="44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Plus 13"/>
          <p:cNvSpPr/>
          <p:nvPr/>
        </p:nvSpPr>
        <p:spPr>
          <a:xfrm>
            <a:off x="32766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lus 14"/>
          <p:cNvSpPr/>
          <p:nvPr/>
        </p:nvSpPr>
        <p:spPr>
          <a:xfrm>
            <a:off x="41910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lus 15"/>
          <p:cNvSpPr/>
          <p:nvPr/>
        </p:nvSpPr>
        <p:spPr>
          <a:xfrm>
            <a:off x="51054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lus 16"/>
          <p:cNvSpPr/>
          <p:nvPr/>
        </p:nvSpPr>
        <p:spPr>
          <a:xfrm>
            <a:off x="60198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lus 17"/>
          <p:cNvSpPr/>
          <p:nvPr/>
        </p:nvSpPr>
        <p:spPr>
          <a:xfrm>
            <a:off x="69342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lus 18"/>
          <p:cNvSpPr/>
          <p:nvPr/>
        </p:nvSpPr>
        <p:spPr>
          <a:xfrm>
            <a:off x="78486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lus 19"/>
          <p:cNvSpPr/>
          <p:nvPr/>
        </p:nvSpPr>
        <p:spPr>
          <a:xfrm>
            <a:off x="87630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lus 20"/>
          <p:cNvSpPr/>
          <p:nvPr/>
        </p:nvSpPr>
        <p:spPr>
          <a:xfrm>
            <a:off x="96774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qual 21"/>
          <p:cNvSpPr/>
          <p:nvPr/>
        </p:nvSpPr>
        <p:spPr>
          <a:xfrm>
            <a:off x="3429000" y="3657600"/>
            <a:ext cx="1066800" cy="609600"/>
          </a:xfrm>
          <a:prstGeom prst="mathEqual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000" y="3276601"/>
            <a:ext cx="22365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80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一百</a:t>
            </a:r>
            <a:endParaRPr lang="en-US" sz="8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52600" y="4724401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10+10+10+10+10+10+10+10+10+10=</a:t>
            </a:r>
            <a:r>
              <a:rPr lang="en-US" altLang="zh-TW" sz="3200" b="1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100</a:t>
            </a:r>
            <a:endParaRPr lang="en-US" sz="3200" b="1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905000" y="52578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667000" y="52578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429000" y="52578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191000" y="52578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953000" y="52578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715000" y="52578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477000" y="52578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162800" y="52578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924800" y="52578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686800" y="52578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9448800" y="5257800"/>
            <a:ext cx="685800" cy="0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Meishing\Dropbox\meizhouhuayu\pics\121.10.png"/>
          <p:cNvPicPr>
            <a:picLocks noChangeAspect="1" noChangeArrowheads="1"/>
          </p:cNvPicPr>
          <p:nvPr/>
        </p:nvPicPr>
        <p:blipFill>
          <a:blip r:embed="rId2" cstate="print"/>
          <a:srcRect b="64532"/>
          <a:stretch>
            <a:fillRect/>
          </a:stretch>
        </p:blipFill>
        <p:spPr bwMode="auto">
          <a:xfrm>
            <a:off x="1676401" y="1066800"/>
            <a:ext cx="8337551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23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0"/>
                            </p:stCondLst>
                            <p:childTnLst>
                              <p:par>
                                <p:cTn id="9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0" presetID="3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22" grpId="0" animBg="1"/>
      <p:bldP spid="23" grpId="0"/>
      <p:bldP spid="2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d apple by nicubunu - Photorealistic red apple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4876800"/>
            <a:ext cx="1371600" cy="13716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5844" name="Picture 4" descr="Apple-tree-with-fru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3657600"/>
            <a:ext cx="3009900" cy="300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6" name="Picture 6" descr="https://encrypted-tbn2.gstatic.com/images?q=tbn:ANd9GcSkXZl3dSa6MnuY5FLV8jKGHl-HNqYbDBzXwkyxy64Z1PCk1m9_i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20153527">
            <a:off x="2403397" y="1337640"/>
            <a:ext cx="2466975" cy="1847850"/>
          </a:xfrm>
          <a:prstGeom prst="wedgeEllipseCallout">
            <a:avLst>
              <a:gd name="adj1" fmla="val -61246"/>
              <a:gd name="adj2" fmla="val 61520"/>
            </a:avLst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848" name="Picture 8" descr="http://sfbayhomes.com/wp-content/uploads/2011/11/Apple-Fuji-cut-in-hal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1" y="1295401"/>
            <a:ext cx="2466975" cy="1847851"/>
          </a:xfrm>
          <a:prstGeom prst="ellipse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5850" name="Picture 10" descr="http://sidoxia.files.wordpress.com/2012/10/apple-pi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5201" y="4343401"/>
            <a:ext cx="3000375" cy="21876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glow rad="139700">
              <a:srgbClr val="ED7013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876800" y="2667000"/>
            <a:ext cx="2514600" cy="144655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/>
              <a:t>píng guǒ </a:t>
            </a:r>
            <a:br>
              <a:rPr lang="en-US" sz="6000" dirty="0"/>
            </a:b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苹果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013960" y="1305560"/>
            <a:ext cx="2484120" cy="416560"/>
          </a:xfrm>
          <a:custGeom>
            <a:avLst/>
            <a:gdLst>
              <a:gd name="connsiteX0" fmla="*/ 0 w 2484120"/>
              <a:gd name="connsiteY0" fmla="*/ 386080 h 416560"/>
              <a:gd name="connsiteX1" fmla="*/ 914400 w 2484120"/>
              <a:gd name="connsiteY1" fmla="*/ 5080 h 416560"/>
              <a:gd name="connsiteX2" fmla="*/ 2484120 w 2484120"/>
              <a:gd name="connsiteY2" fmla="*/ 416560 h 41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4120" h="416560">
                <a:moveTo>
                  <a:pt x="0" y="386080"/>
                </a:moveTo>
                <a:cubicBezTo>
                  <a:pt x="250190" y="193040"/>
                  <a:pt x="500380" y="0"/>
                  <a:pt x="914400" y="5080"/>
                </a:cubicBezTo>
                <a:cubicBezTo>
                  <a:pt x="1328420" y="10160"/>
                  <a:pt x="1906270" y="213360"/>
                  <a:pt x="2484120" y="41656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 rot="5400000">
            <a:off x="9410700" y="3314700"/>
            <a:ext cx="1143000" cy="457200"/>
          </a:xfrm>
          <a:custGeom>
            <a:avLst/>
            <a:gdLst>
              <a:gd name="connsiteX0" fmla="*/ 0 w 2484120"/>
              <a:gd name="connsiteY0" fmla="*/ 386080 h 416560"/>
              <a:gd name="connsiteX1" fmla="*/ 914400 w 2484120"/>
              <a:gd name="connsiteY1" fmla="*/ 5080 h 416560"/>
              <a:gd name="connsiteX2" fmla="*/ 2484120 w 2484120"/>
              <a:gd name="connsiteY2" fmla="*/ 416560 h 41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4120" h="416560">
                <a:moveTo>
                  <a:pt x="0" y="386080"/>
                </a:moveTo>
                <a:cubicBezTo>
                  <a:pt x="250190" y="193040"/>
                  <a:pt x="500380" y="0"/>
                  <a:pt x="914400" y="5080"/>
                </a:cubicBezTo>
                <a:cubicBezTo>
                  <a:pt x="1328420" y="10160"/>
                  <a:pt x="1906270" y="213360"/>
                  <a:pt x="2484120" y="41656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2600" y="2514600"/>
            <a:ext cx="76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一百</a:t>
            </a:r>
            <a:endParaRPr lang="en-US" sz="32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Plus 3"/>
          <p:cNvSpPr/>
          <p:nvPr/>
        </p:nvSpPr>
        <p:spPr>
          <a:xfrm>
            <a:off x="23622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95800" y="2438400"/>
            <a:ext cx="76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一百</a:t>
            </a:r>
            <a:endParaRPr lang="en-US" sz="32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0200" y="2438400"/>
            <a:ext cx="76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一百</a:t>
            </a:r>
            <a:endParaRPr lang="en-US" sz="32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0" y="2438400"/>
            <a:ext cx="76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一百</a:t>
            </a:r>
            <a:endParaRPr lang="en-US" sz="32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2438400"/>
            <a:ext cx="76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一百</a:t>
            </a:r>
            <a:endParaRPr lang="en-US" sz="32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0" y="2438400"/>
            <a:ext cx="76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一百</a:t>
            </a:r>
            <a:endParaRPr lang="en-US" sz="32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67800" y="2438400"/>
            <a:ext cx="76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一百</a:t>
            </a:r>
            <a:endParaRPr lang="en-US" sz="32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53400" y="2438400"/>
            <a:ext cx="76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一百</a:t>
            </a:r>
            <a:endParaRPr lang="en-US" sz="32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9000" y="2438400"/>
            <a:ext cx="76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一百</a:t>
            </a:r>
            <a:endParaRPr lang="en-US" sz="32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24600" y="2438400"/>
            <a:ext cx="76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一百</a:t>
            </a:r>
            <a:endParaRPr lang="en-US" sz="32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Plus 13"/>
          <p:cNvSpPr/>
          <p:nvPr/>
        </p:nvSpPr>
        <p:spPr>
          <a:xfrm>
            <a:off x="32766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lus 14"/>
          <p:cNvSpPr/>
          <p:nvPr/>
        </p:nvSpPr>
        <p:spPr>
          <a:xfrm>
            <a:off x="41910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lus 15"/>
          <p:cNvSpPr/>
          <p:nvPr/>
        </p:nvSpPr>
        <p:spPr>
          <a:xfrm>
            <a:off x="51054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lus 16"/>
          <p:cNvSpPr/>
          <p:nvPr/>
        </p:nvSpPr>
        <p:spPr>
          <a:xfrm>
            <a:off x="60198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lus 17"/>
          <p:cNvSpPr/>
          <p:nvPr/>
        </p:nvSpPr>
        <p:spPr>
          <a:xfrm>
            <a:off x="69342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lus 18"/>
          <p:cNvSpPr/>
          <p:nvPr/>
        </p:nvSpPr>
        <p:spPr>
          <a:xfrm>
            <a:off x="78486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lus 19"/>
          <p:cNvSpPr/>
          <p:nvPr/>
        </p:nvSpPr>
        <p:spPr>
          <a:xfrm>
            <a:off x="87630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lus 20"/>
          <p:cNvSpPr/>
          <p:nvPr/>
        </p:nvSpPr>
        <p:spPr>
          <a:xfrm>
            <a:off x="96774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qual 21"/>
          <p:cNvSpPr/>
          <p:nvPr/>
        </p:nvSpPr>
        <p:spPr>
          <a:xfrm>
            <a:off x="3429000" y="3657600"/>
            <a:ext cx="1066800" cy="609600"/>
          </a:xfrm>
          <a:prstGeom prst="mathEqual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000" y="3276601"/>
            <a:ext cx="22365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80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一千</a:t>
            </a:r>
            <a:endParaRPr lang="en-US" sz="8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4000" y="472440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100</a:t>
            </a:r>
            <a:r>
              <a:rPr lang="en-US" altLang="zh-TW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+</a:t>
            </a:r>
            <a:r>
              <a:rPr lang="en-US" altLang="zh-TW" sz="24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100</a:t>
            </a:r>
            <a:r>
              <a:rPr lang="en-US" altLang="zh-TW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+</a:t>
            </a:r>
            <a:r>
              <a:rPr lang="en-US" altLang="zh-TW" sz="24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100</a:t>
            </a:r>
            <a:r>
              <a:rPr lang="en-US" altLang="zh-TW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+</a:t>
            </a:r>
            <a:r>
              <a:rPr lang="en-US" altLang="zh-TW" sz="24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100</a:t>
            </a:r>
            <a:r>
              <a:rPr lang="en-US" altLang="zh-TW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+</a:t>
            </a:r>
            <a:r>
              <a:rPr lang="en-US" altLang="zh-TW" sz="24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100</a:t>
            </a:r>
            <a:r>
              <a:rPr lang="en-US" altLang="zh-TW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+</a:t>
            </a:r>
            <a:r>
              <a:rPr lang="en-US" altLang="zh-TW" sz="24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100</a:t>
            </a:r>
            <a:r>
              <a:rPr lang="en-US" altLang="zh-TW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+</a:t>
            </a:r>
            <a:r>
              <a:rPr lang="en-US" altLang="zh-TW" sz="24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100</a:t>
            </a:r>
            <a:r>
              <a:rPr lang="en-US" altLang="zh-TW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+</a:t>
            </a:r>
            <a:r>
              <a:rPr lang="en-US" altLang="zh-TW" sz="24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100</a:t>
            </a:r>
            <a:r>
              <a:rPr lang="en-US" altLang="zh-TW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+</a:t>
            </a:r>
            <a:r>
              <a:rPr lang="en-US" altLang="zh-TW" sz="24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100</a:t>
            </a:r>
            <a:r>
              <a:rPr lang="en-US" altLang="zh-TW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+</a:t>
            </a:r>
            <a:r>
              <a:rPr lang="en-US" altLang="zh-TW" sz="24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100</a:t>
            </a:r>
            <a:r>
              <a:rPr lang="en-US" altLang="zh-TW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=</a:t>
            </a:r>
            <a:r>
              <a:rPr lang="en-US" altLang="zh-TW" sz="2400" b="1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1000</a:t>
            </a:r>
            <a:endParaRPr lang="en-US" sz="2400" b="1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676400" y="5257800"/>
            <a:ext cx="53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14600" y="5257800"/>
            <a:ext cx="53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276600" y="5257800"/>
            <a:ext cx="53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114800" y="5257800"/>
            <a:ext cx="53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876800" y="5257800"/>
            <a:ext cx="60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715000" y="5257800"/>
            <a:ext cx="53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477000" y="5257800"/>
            <a:ext cx="53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315200" y="5257800"/>
            <a:ext cx="53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153400" y="5257800"/>
            <a:ext cx="53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915400" y="5257800"/>
            <a:ext cx="53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9829800" y="5257800"/>
            <a:ext cx="685800" cy="0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Meishing\Dropbox\meizhouhuayu\pics\121.10.png"/>
          <p:cNvPicPr>
            <a:picLocks noChangeAspect="1" noChangeArrowheads="1"/>
          </p:cNvPicPr>
          <p:nvPr/>
        </p:nvPicPr>
        <p:blipFill>
          <a:blip r:embed="rId2" cstate="print"/>
          <a:srcRect t="62808"/>
          <a:stretch>
            <a:fillRect/>
          </a:stretch>
        </p:blipFill>
        <p:spPr bwMode="auto">
          <a:xfrm>
            <a:off x="1524001" y="1066800"/>
            <a:ext cx="7951037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23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5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6500"/>
                            </p:stCondLst>
                            <p:childTnLst>
                              <p:par>
                                <p:cTn id="6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500"/>
                            </p:stCondLst>
                            <p:childTnLst>
                              <p:par>
                                <p:cTn id="6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8500"/>
                            </p:stCondLst>
                            <p:childTnLst>
                              <p:par>
                                <p:cTn id="7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500"/>
                            </p:stCondLst>
                            <p:childTnLst>
                              <p:par>
                                <p:cTn id="7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500"/>
                            </p:stCondLst>
                            <p:childTnLst>
                              <p:par>
                                <p:cTn id="7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1500"/>
                            </p:stCondLst>
                            <p:childTnLst>
                              <p:par>
                                <p:cTn id="8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500"/>
                            </p:stCondLst>
                            <p:childTnLst>
                              <p:par>
                                <p:cTn id="8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3500"/>
                            </p:stCondLst>
                            <p:childTnLst>
                              <p:par>
                                <p:cTn id="9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4500"/>
                            </p:stCondLst>
                            <p:childTnLst>
                              <p:par>
                                <p:cTn id="9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500"/>
                            </p:stCondLst>
                            <p:childTnLst>
                              <p:par>
                                <p:cTn id="99" presetID="3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22" grpId="0" animBg="1"/>
      <p:bldP spid="23" grpId="0"/>
      <p:bldP spid="2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CN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读一读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828801" y="1066801"/>
            <a:ext cx="1684709" cy="2753299"/>
            <a:chOff x="1981200" y="914400"/>
            <a:chExt cx="1684709" cy="2753299"/>
          </a:xfrm>
        </p:grpSpPr>
        <p:pic>
          <p:nvPicPr>
            <p:cNvPr id="55301" name="Picture 5" descr="C:\Users\Meishing\Desktop\美洲華語\美洲一\第一冊mics\400.jpg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1981200" y="914400"/>
              <a:ext cx="1684709" cy="2753299"/>
            </a:xfrm>
            <a:prstGeom prst="rect">
              <a:avLst/>
            </a:prstGeom>
            <a:noFill/>
          </p:spPr>
        </p:pic>
        <p:grpSp>
          <p:nvGrpSpPr>
            <p:cNvPr id="35" name="Group 34"/>
            <p:cNvGrpSpPr/>
            <p:nvPr/>
          </p:nvGrpSpPr>
          <p:grpSpPr>
            <a:xfrm>
              <a:off x="2667000" y="1752600"/>
              <a:ext cx="762000" cy="381000"/>
              <a:chOff x="2667000" y="1752600"/>
              <a:chExt cx="762000" cy="381000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2667000" y="1828800"/>
                <a:ext cx="228600" cy="3048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200400" y="1752600"/>
                <a:ext cx="228600" cy="381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3200400" y="3886200"/>
            <a:ext cx="1632994" cy="2636606"/>
            <a:chOff x="195806" y="1009088"/>
            <a:chExt cx="1632994" cy="2636606"/>
          </a:xfrm>
        </p:grpSpPr>
        <p:pic>
          <p:nvPicPr>
            <p:cNvPr id="55298" name="Picture 2" descr="C:\Users\Meishing\Desktop\美洲華語\美洲一\第一冊mics\100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195806" y="1009088"/>
              <a:ext cx="1632994" cy="2636606"/>
            </a:xfrm>
            <a:prstGeom prst="rect">
              <a:avLst/>
            </a:prstGeom>
            <a:noFill/>
          </p:spPr>
        </p:pic>
        <p:grpSp>
          <p:nvGrpSpPr>
            <p:cNvPr id="14" name="Group 13"/>
            <p:cNvGrpSpPr/>
            <p:nvPr/>
          </p:nvGrpSpPr>
          <p:grpSpPr>
            <a:xfrm>
              <a:off x="805406" y="1828800"/>
              <a:ext cx="718594" cy="381000"/>
              <a:chOff x="805406" y="1828800"/>
              <a:chExt cx="718594" cy="381000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805406" y="1847288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295400" y="1828800"/>
                <a:ext cx="228600" cy="381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7010400" y="4038600"/>
            <a:ext cx="1524000" cy="2566742"/>
            <a:chOff x="4419600" y="3886200"/>
            <a:chExt cx="1524000" cy="2566742"/>
          </a:xfrm>
        </p:grpSpPr>
        <p:pic>
          <p:nvPicPr>
            <p:cNvPr id="55307" name="Picture 11" descr="C:\Users\Meishing\Desktop\美洲華語\美洲一\第一冊mics\1000.jpg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4419600" y="3886200"/>
              <a:ext cx="1524000" cy="2566742"/>
            </a:xfrm>
            <a:prstGeom prst="rect">
              <a:avLst/>
            </a:prstGeom>
            <a:noFill/>
          </p:spPr>
        </p:pic>
        <p:sp>
          <p:nvSpPr>
            <p:cNvPr id="18" name="Oval 17"/>
            <p:cNvSpPr/>
            <p:nvPr/>
          </p:nvSpPr>
          <p:spPr>
            <a:xfrm>
              <a:off x="4953000" y="47244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5486400" y="4724400"/>
              <a:ext cx="228600" cy="381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763000" y="685801"/>
            <a:ext cx="1600200" cy="2651765"/>
            <a:chOff x="6096000" y="1066800"/>
            <a:chExt cx="1600200" cy="2651765"/>
          </a:xfrm>
        </p:grpSpPr>
        <p:pic>
          <p:nvPicPr>
            <p:cNvPr id="55299" name="Picture 3" descr="C:\Users\Meishing\Desktop\美洲華語\美洲一\第一冊mics\200.jpg"/>
            <p:cNvPicPr>
              <a:picLocks noChangeAspect="1" noChangeArrowheads="1"/>
            </p:cNvPicPr>
            <p:nvPr/>
          </p:nvPicPr>
          <p:blipFill>
            <a:blip r:embed="rId6" cstate="print"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6096000" y="1066800"/>
              <a:ext cx="1600200" cy="2651765"/>
            </a:xfrm>
            <a:prstGeom prst="rect">
              <a:avLst/>
            </a:prstGeom>
            <a:noFill/>
          </p:spPr>
        </p:pic>
        <p:sp>
          <p:nvSpPr>
            <p:cNvPr id="20" name="Oval 19"/>
            <p:cNvSpPr/>
            <p:nvPr/>
          </p:nvSpPr>
          <p:spPr>
            <a:xfrm>
              <a:off x="6705600" y="19812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7239000" y="1905000"/>
              <a:ext cx="228600" cy="381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934200" y="1066800"/>
            <a:ext cx="1524000" cy="2664712"/>
            <a:chOff x="4648200" y="1143000"/>
            <a:chExt cx="1524000" cy="2664712"/>
          </a:xfrm>
        </p:grpSpPr>
        <p:pic>
          <p:nvPicPr>
            <p:cNvPr id="55306" name="Picture 10" descr="C:\Users\Meishing\Desktop\美洲華語\美洲一\第一冊mics\900.jpg"/>
            <p:cNvPicPr>
              <a:picLocks noChangeAspect="1" noChangeArrowheads="1"/>
            </p:cNvPicPr>
            <p:nvPr/>
          </p:nvPicPr>
          <p:blipFill>
            <a:blip r:embed="rId7" cstate="print"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4648200" y="1143000"/>
              <a:ext cx="1524000" cy="2664712"/>
            </a:xfrm>
            <a:prstGeom prst="rect">
              <a:avLst/>
            </a:prstGeom>
            <a:noFill/>
          </p:spPr>
        </p:pic>
        <p:sp>
          <p:nvSpPr>
            <p:cNvPr id="19" name="Oval 18"/>
            <p:cNvSpPr/>
            <p:nvPr/>
          </p:nvSpPr>
          <p:spPr>
            <a:xfrm>
              <a:off x="5181600" y="1905000"/>
              <a:ext cx="2286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5715000" y="1981200"/>
              <a:ext cx="228600" cy="381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657601" y="914400"/>
            <a:ext cx="1476375" cy="2469254"/>
            <a:chOff x="2743200" y="1447800"/>
            <a:chExt cx="1476375" cy="2469254"/>
          </a:xfrm>
        </p:grpSpPr>
        <p:pic>
          <p:nvPicPr>
            <p:cNvPr id="55304" name="Picture 8" descr="C:\Users\Meishing\Desktop\美洲華語\美洲一\第一冊mics\700.jpg"/>
            <p:cNvPicPr>
              <a:picLocks noChangeAspect="1" noChangeArrowheads="1"/>
            </p:cNvPicPr>
            <p:nvPr/>
          </p:nvPicPr>
          <p:blipFill>
            <a:blip r:embed="rId8" cstate="print"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743200" y="1447800"/>
              <a:ext cx="1476375" cy="2469254"/>
            </a:xfrm>
            <a:prstGeom prst="rect">
              <a:avLst/>
            </a:prstGeom>
            <a:noFill/>
          </p:spPr>
        </p:pic>
        <p:sp>
          <p:nvSpPr>
            <p:cNvPr id="21" name="Oval 20"/>
            <p:cNvSpPr/>
            <p:nvPr/>
          </p:nvSpPr>
          <p:spPr>
            <a:xfrm>
              <a:off x="3352800" y="2209800"/>
              <a:ext cx="2286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810000" y="2209800"/>
              <a:ext cx="228600" cy="381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334000" y="1295400"/>
            <a:ext cx="1524000" cy="2455334"/>
            <a:chOff x="304800" y="3657600"/>
            <a:chExt cx="1524000" cy="2455334"/>
          </a:xfrm>
        </p:grpSpPr>
        <p:pic>
          <p:nvPicPr>
            <p:cNvPr id="55302" name="Picture 6" descr="C:\Users\Meishing\Desktop\美洲華語\美洲一\第一冊mics\500.jpg"/>
            <p:cNvPicPr>
              <a:picLocks noChangeAspect="1" noChangeArrowheads="1"/>
            </p:cNvPicPr>
            <p:nvPr/>
          </p:nvPicPr>
          <p:blipFill>
            <a:blip r:embed="rId9" cstate="print"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304800" y="3657600"/>
              <a:ext cx="1524000" cy="2455334"/>
            </a:xfrm>
            <a:prstGeom prst="rect">
              <a:avLst/>
            </a:prstGeom>
            <a:noFill/>
          </p:spPr>
        </p:pic>
        <p:sp>
          <p:nvSpPr>
            <p:cNvPr id="24" name="Oval 23"/>
            <p:cNvSpPr/>
            <p:nvPr/>
          </p:nvSpPr>
          <p:spPr>
            <a:xfrm>
              <a:off x="914400" y="4495800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371600" y="4343400"/>
              <a:ext cx="228600" cy="381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828800" y="4114801"/>
            <a:ext cx="1425576" cy="2522833"/>
            <a:chOff x="1828800" y="3733800"/>
            <a:chExt cx="1425576" cy="2522833"/>
          </a:xfrm>
        </p:grpSpPr>
        <p:pic>
          <p:nvPicPr>
            <p:cNvPr id="55303" name="Picture 7" descr="C:\Users\Meishing\Desktop\美洲華語\美洲一\第一冊mics\600.jpg"/>
            <p:cNvPicPr>
              <a:picLocks noChangeAspect="1" noChangeArrowheads="1"/>
            </p:cNvPicPr>
            <p:nvPr/>
          </p:nvPicPr>
          <p:blipFill>
            <a:blip r:embed="rId10" cstate="print"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1828800" y="3733800"/>
              <a:ext cx="1425576" cy="2522833"/>
            </a:xfrm>
            <a:prstGeom prst="rect">
              <a:avLst/>
            </a:prstGeom>
            <a:noFill/>
          </p:spPr>
        </p:pic>
        <p:sp>
          <p:nvSpPr>
            <p:cNvPr id="22" name="Oval 21"/>
            <p:cNvSpPr/>
            <p:nvPr/>
          </p:nvSpPr>
          <p:spPr>
            <a:xfrm>
              <a:off x="2362200" y="4495800"/>
              <a:ext cx="2286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819400" y="4572000"/>
              <a:ext cx="228600" cy="381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257800" y="4267200"/>
            <a:ext cx="1371600" cy="2398252"/>
            <a:chOff x="6324600" y="4038600"/>
            <a:chExt cx="1371600" cy="2398252"/>
          </a:xfrm>
        </p:grpSpPr>
        <p:pic>
          <p:nvPicPr>
            <p:cNvPr id="55305" name="Picture 9" descr="C:\Users\Meishing\Desktop\美洲華語\美洲一\第一冊mics\800.jpg"/>
            <p:cNvPicPr>
              <a:picLocks noChangeAspect="1" noChangeArrowheads="1"/>
            </p:cNvPicPr>
            <p:nvPr/>
          </p:nvPicPr>
          <p:blipFill>
            <a:blip r:embed="rId11" cstate="print"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6324600" y="4038600"/>
              <a:ext cx="1371600" cy="2398252"/>
            </a:xfrm>
            <a:prstGeom prst="rect">
              <a:avLst/>
            </a:prstGeom>
            <a:noFill/>
          </p:spPr>
        </p:pic>
        <p:sp>
          <p:nvSpPr>
            <p:cNvPr id="16" name="Oval 15"/>
            <p:cNvSpPr/>
            <p:nvPr/>
          </p:nvSpPr>
          <p:spPr>
            <a:xfrm>
              <a:off x="6858000" y="4800600"/>
              <a:ext cx="2286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7315200" y="4800600"/>
              <a:ext cx="228600" cy="381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839201" y="3733801"/>
            <a:ext cx="1431925" cy="2466549"/>
            <a:chOff x="7712075" y="2133600"/>
            <a:chExt cx="1431925" cy="2466549"/>
          </a:xfrm>
        </p:grpSpPr>
        <p:pic>
          <p:nvPicPr>
            <p:cNvPr id="55300" name="Picture 4" descr="C:\Users\Meishing\Desktop\美洲華語\美洲一\第一冊mics\300.jpg"/>
            <p:cNvPicPr>
              <a:picLocks noChangeAspect="1" noChangeArrowheads="1"/>
            </p:cNvPicPr>
            <p:nvPr/>
          </p:nvPicPr>
          <p:blipFill>
            <a:blip r:embed="rId12" cstate="print"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7712075" y="2133600"/>
              <a:ext cx="1431925" cy="2466549"/>
            </a:xfrm>
            <a:prstGeom prst="rect">
              <a:avLst/>
            </a:prstGeom>
            <a:noFill/>
          </p:spPr>
        </p:pic>
        <p:sp>
          <p:nvSpPr>
            <p:cNvPr id="17" name="Oval 16"/>
            <p:cNvSpPr/>
            <p:nvPr/>
          </p:nvSpPr>
          <p:spPr>
            <a:xfrm>
              <a:off x="8229600" y="2971800"/>
              <a:ext cx="2286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8686800" y="2895600"/>
              <a:ext cx="228600" cy="381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C:\Users\Meishing\Desktop\美洲華語\美洲一\第一冊mics\cak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2438401"/>
            <a:ext cx="2351268" cy="2318153"/>
          </a:xfrm>
          <a:prstGeom prst="rect">
            <a:avLst/>
          </a:prstGeom>
          <a:noFill/>
        </p:spPr>
      </p:pic>
      <p:pic>
        <p:nvPicPr>
          <p:cNvPr id="4" name="Picture 11" descr="balloons,celebrations,gifts,Happy Birthday,messages,parties,favors,special occasions,text,decorative elements,noise mak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1" y="4876801"/>
            <a:ext cx="1647825" cy="164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Birthday Icon by nicubunu - Birthday - hat&#10;&#10;Part of the &quot;Events&quot; set made for WorldLabel.co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4800600"/>
            <a:ext cx="1676400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Meishing\Dropbox\meizhouhuayu\pics\121.11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r="28104" b="74977"/>
          <a:stretch>
            <a:fillRect/>
          </a:stretch>
        </p:blipFill>
        <p:spPr bwMode="auto">
          <a:xfrm>
            <a:off x="1752600" y="1066801"/>
            <a:ext cx="3505200" cy="2213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1752601"/>
            <a:ext cx="9906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5400" dirty="0">
                <a:latin typeface="Adobe Kaiti Std R" pitchFamily="18" charset="-128"/>
                <a:ea typeface="Adobe Kaiti Std R" pitchFamily="18" charset="-128"/>
              </a:rPr>
              <a:t>我会说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8" name="Picture 4" descr="Birthday Cake by vectorsme - Birthday Cake Ic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1" y="1828800"/>
            <a:ext cx="3416141" cy="3429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562600" y="685801"/>
            <a:ext cx="144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b="1" dirty="0">
                <a:solidFill>
                  <a:srgbClr val="FF0000"/>
                </a:solidFill>
              </a:rPr>
              <a:t>？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5800" y="5562601"/>
            <a:ext cx="495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en-US" altLang="zh-TW" sz="6000" dirty="0">
                <a:latin typeface="Adobe Kaiti Std R" pitchFamily="18" charset="-128"/>
                <a:ea typeface="Adobe Kaiti Std R" pitchFamily="18" charset="-128"/>
              </a:rPr>
              <a:t>……</a:t>
            </a: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岁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了。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Meishing\Desktop\美洲華語\美洲一\第一冊mics\calandar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3733801" y="1905000"/>
            <a:ext cx="6761913" cy="472440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3810000" y="2209801"/>
            <a:ext cx="53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4A206A"/>
                </a:solidFill>
                <a:latin typeface="Adobe Kaiti Std R" pitchFamily="18" charset="-128"/>
                <a:ea typeface="Adobe Kaiti Std R" pitchFamily="18" charset="-128"/>
              </a:rPr>
              <a:t>一天</a:t>
            </a:r>
            <a:endParaRPr lang="en-US" sz="2800" b="1" dirty="0">
              <a:solidFill>
                <a:srgbClr val="4A206A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00600" y="2209801"/>
            <a:ext cx="53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4A206A"/>
                </a:solidFill>
                <a:latin typeface="Adobe Kaiti Std R" pitchFamily="18" charset="-128"/>
                <a:ea typeface="Adobe Kaiti Std R" pitchFamily="18" charset="-128"/>
              </a:rPr>
              <a:t>一天</a:t>
            </a:r>
            <a:endParaRPr lang="en-US" sz="2800" b="1" dirty="0">
              <a:solidFill>
                <a:srgbClr val="4A206A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15000" y="2209801"/>
            <a:ext cx="53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4A206A"/>
                </a:solidFill>
                <a:latin typeface="Adobe Kaiti Std R" pitchFamily="18" charset="-128"/>
                <a:ea typeface="Adobe Kaiti Std R" pitchFamily="18" charset="-128"/>
              </a:rPr>
              <a:t>一天</a:t>
            </a:r>
            <a:endParaRPr lang="en-US" sz="2800" b="1" dirty="0">
              <a:solidFill>
                <a:srgbClr val="4A206A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29400" y="2209801"/>
            <a:ext cx="53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4A206A"/>
                </a:solidFill>
                <a:latin typeface="Adobe Kaiti Std R" pitchFamily="18" charset="-128"/>
                <a:ea typeface="Adobe Kaiti Std R" pitchFamily="18" charset="-128"/>
              </a:rPr>
              <a:t>一天</a:t>
            </a:r>
            <a:endParaRPr lang="en-US" sz="2800" b="1" dirty="0">
              <a:solidFill>
                <a:srgbClr val="4A206A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543800" y="2209801"/>
            <a:ext cx="53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4A206A"/>
                </a:solidFill>
                <a:latin typeface="Adobe Kaiti Std R" pitchFamily="18" charset="-128"/>
                <a:ea typeface="Adobe Kaiti Std R" pitchFamily="18" charset="-128"/>
              </a:rPr>
              <a:t>一天</a:t>
            </a:r>
            <a:endParaRPr lang="en-US" sz="2800" b="1" dirty="0">
              <a:solidFill>
                <a:srgbClr val="4A206A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534400" y="2209801"/>
            <a:ext cx="53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4A206A"/>
                </a:solidFill>
                <a:latin typeface="Adobe Kaiti Std R" pitchFamily="18" charset="-128"/>
                <a:ea typeface="Adobe Kaiti Std R" pitchFamily="18" charset="-128"/>
              </a:rPr>
              <a:t>一天</a:t>
            </a:r>
            <a:endParaRPr lang="en-US" sz="2800" b="1" dirty="0">
              <a:solidFill>
                <a:srgbClr val="4A206A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296400" y="2209801"/>
            <a:ext cx="53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4A206A"/>
                </a:solidFill>
                <a:latin typeface="Adobe Kaiti Std R" pitchFamily="18" charset="-128"/>
                <a:ea typeface="Adobe Kaiti Std R" pitchFamily="18" charset="-128"/>
              </a:rPr>
              <a:t>一天</a:t>
            </a:r>
            <a:endParaRPr lang="en-US" sz="2800" b="1" dirty="0">
              <a:solidFill>
                <a:srgbClr val="4A206A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7" name="Right Brace 36"/>
          <p:cNvSpPr/>
          <p:nvPr/>
        </p:nvSpPr>
        <p:spPr>
          <a:xfrm rot="16200000">
            <a:off x="6553200" y="-1219200"/>
            <a:ext cx="685800" cy="6019800"/>
          </a:xfrm>
          <a:prstGeom prst="rightBrace">
            <a:avLst>
              <a:gd name="adj1" fmla="val 8333"/>
              <a:gd name="adj2" fmla="val 50304"/>
            </a:avLst>
          </a:prstGeom>
          <a:ln w="57150">
            <a:solidFill>
              <a:srgbClr val="F43A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5791200" y="838200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一共七天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098" name="Picture 2" descr="C:\Users\Meishing\Dropbox\meizhouhuayu\pics\121.1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24742" b="50516"/>
          <a:stretch>
            <a:fillRect/>
          </a:stretch>
        </p:blipFill>
        <p:spPr bwMode="auto">
          <a:xfrm>
            <a:off x="1524000" y="0"/>
            <a:ext cx="3733800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2" grpId="0"/>
      <p:bldP spid="33" grpId="0"/>
      <p:bldP spid="34" grpId="0"/>
      <p:bldP spid="35" grpId="0"/>
      <p:bldP spid="36" grpId="0"/>
      <p:bldP spid="3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dmitryvolokhov.info/wp-content/uploads/2008/10/jpg-clock-template_noarrow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1" y="838200"/>
            <a:ext cx="2543175" cy="2582604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 flipH="1">
            <a:off x="8077200" y="2209800"/>
            <a:ext cx="6096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8686800" y="1219200"/>
            <a:ext cx="0" cy="9906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348" name="Picture 4" descr="C:\Program Files (x86)\Microsoft Office\MEDIA\CAGCAT10\j0183328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1" y="4495800"/>
            <a:ext cx="1806575" cy="18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349" name="Picture 5" descr="C:\Program Files (x86)\Microsoft Office\MEDIA\CAGCAT10\j0301252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94675" y="3810001"/>
            <a:ext cx="1830388" cy="1565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Meishing\Desktop\美洲華語\美洲一\第一冊mics\studen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1" y="4648201"/>
            <a:ext cx="1711325" cy="1711325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524000" y="6248400"/>
            <a:ext cx="9144000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Users\Meishing\Dropbox\meizhouhuayu\pics\121.11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t="50119" b="25178"/>
          <a:stretch>
            <a:fillRect/>
          </a:stretch>
        </p:blipFill>
        <p:spPr bwMode="auto">
          <a:xfrm>
            <a:off x="1524001" y="990600"/>
            <a:ext cx="4589585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EECF0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EECF0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1752601"/>
            <a:ext cx="9906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CN" altLang="en-US" sz="5400" dirty="0">
                <a:latin typeface="Adobe Kaiti Std R" pitchFamily="18" charset="-128"/>
                <a:ea typeface="Adobe Kaiti Std R" pitchFamily="18" charset="-128"/>
              </a:rPr>
              <a:t>会说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1400" y="5257801"/>
            <a:ext cx="586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en-US" altLang="zh-TW" sz="6000" dirty="0"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点钟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上</a:t>
            </a: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学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" name="Picture 2" descr="http://www.dmitryvolokhov.info/wp-content/uploads/2008/10/jpg-clock-template_noarrow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1" y="1905000"/>
            <a:ext cx="2543175" cy="2582604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 flipH="1">
            <a:off x="5791200" y="3276600"/>
            <a:ext cx="685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477000" y="2286000"/>
            <a:ext cx="0" cy="9906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Meishing\Desktop\美洲華語\美洲一\第一冊mics\tes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743200"/>
            <a:ext cx="4762500" cy="38481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7239000" y="1524001"/>
            <a:ext cx="28194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一百分</a:t>
            </a:r>
            <a:endParaRPr lang="en-US" sz="6000" dirty="0">
              <a:solidFill>
                <a:schemeClr val="bg2">
                  <a:lumMod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2230" name="Picture 6" descr="http://www.clker.com/cliparts/z/g/U/q/e/l/check-mark-m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72601" y="3886200"/>
            <a:ext cx="723899" cy="1057276"/>
          </a:xfrm>
          <a:prstGeom prst="rect">
            <a:avLst/>
          </a:prstGeom>
          <a:noFill/>
        </p:spPr>
      </p:pic>
      <p:pic>
        <p:nvPicPr>
          <p:cNvPr id="9" name="Picture 6" descr="http://www.clker.com/cliparts/z/g/U/q/e/l/check-mark-m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8201" y="3886200"/>
            <a:ext cx="723899" cy="1057276"/>
          </a:xfrm>
          <a:prstGeom prst="rect">
            <a:avLst/>
          </a:prstGeom>
          <a:noFill/>
        </p:spPr>
      </p:pic>
      <p:pic>
        <p:nvPicPr>
          <p:cNvPr id="10" name="Picture 6" descr="http://www.clker.com/cliparts/z/g/U/q/e/l/check-mark-m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1" y="5105400"/>
            <a:ext cx="723899" cy="1057276"/>
          </a:xfrm>
          <a:prstGeom prst="rect">
            <a:avLst/>
          </a:prstGeom>
          <a:noFill/>
        </p:spPr>
      </p:pic>
      <p:pic>
        <p:nvPicPr>
          <p:cNvPr id="11" name="Picture 6" descr="http://www.clker.com/cliparts/z/g/U/q/e/l/check-mark-m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1" y="5181600"/>
            <a:ext cx="723899" cy="1057276"/>
          </a:xfrm>
          <a:prstGeom prst="rect">
            <a:avLst/>
          </a:prstGeom>
          <a:noFill/>
        </p:spPr>
      </p:pic>
      <p:pic>
        <p:nvPicPr>
          <p:cNvPr id="12" name="Picture 6" descr="http://www.clker.com/cliparts/z/g/U/q/e/l/check-mark-m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1" y="5181600"/>
            <a:ext cx="723899" cy="105727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791200" y="3048001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FF0000"/>
                </a:solidFill>
              </a:rPr>
              <a:t>100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14" name="Action Button: Sound 13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>
            <a:off x="3505200" y="4114800"/>
            <a:ext cx="838200" cy="609600"/>
          </a:xfrm>
          <a:prstGeom prst="actionButtonSou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C:\Users\Meishing\Dropbox\meizhouhuayu\pics\121.1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t="74914" r="15115" b="99"/>
          <a:stretch>
            <a:fillRect/>
          </a:stretch>
        </p:blipFill>
        <p:spPr bwMode="auto">
          <a:xfrm>
            <a:off x="1524000" y="1066800"/>
            <a:ext cx="3851502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1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1752601"/>
            <a:ext cx="9906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CN" altLang="en-US" sz="5400" dirty="0">
                <a:latin typeface="Adobe Kaiti Std R" pitchFamily="18" charset="-128"/>
                <a:ea typeface="Adobe Kaiti Std R" pitchFamily="18" charset="-128"/>
              </a:rPr>
              <a:t>会说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9600" y="5257801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我考八十分。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" name="Picture 2" descr="C:\Users\Meishing\Desktop\美洲華語\美洲一\第一冊mics\tes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295400"/>
            <a:ext cx="4762500" cy="3848100"/>
          </a:xfrm>
          <a:prstGeom prst="rect">
            <a:avLst/>
          </a:prstGeom>
          <a:noFill/>
        </p:spPr>
      </p:pic>
      <p:pic>
        <p:nvPicPr>
          <p:cNvPr id="11" name="Picture 6" descr="http://www.clker.com/cliparts/z/g/U/q/e/l/check-mark-m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1" y="3962400"/>
            <a:ext cx="723899" cy="1057276"/>
          </a:xfrm>
          <a:prstGeom prst="rect">
            <a:avLst/>
          </a:prstGeom>
          <a:noFill/>
        </p:spPr>
      </p:pic>
      <p:pic>
        <p:nvPicPr>
          <p:cNvPr id="12" name="Picture 6" descr="http://www.clker.com/cliparts/z/g/U/q/e/l/check-mark-m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1" y="3886200"/>
            <a:ext cx="723899" cy="1057276"/>
          </a:xfrm>
          <a:prstGeom prst="rect">
            <a:avLst/>
          </a:prstGeom>
          <a:noFill/>
        </p:spPr>
      </p:pic>
      <p:pic>
        <p:nvPicPr>
          <p:cNvPr id="13" name="Picture 6" descr="http://www.clker.com/cliparts/z/g/U/q/e/l/check-mark-m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1" y="3886200"/>
            <a:ext cx="723899" cy="1057276"/>
          </a:xfrm>
          <a:prstGeom prst="rect">
            <a:avLst/>
          </a:prstGeom>
          <a:noFill/>
        </p:spPr>
      </p:pic>
      <p:pic>
        <p:nvPicPr>
          <p:cNvPr id="14" name="Picture 6" descr="http://www.clker.com/cliparts/z/g/U/q/e/l/check-mark-m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1" y="3048000"/>
            <a:ext cx="723899" cy="1057276"/>
          </a:xfrm>
          <a:prstGeom prst="rect">
            <a:avLst/>
          </a:prstGeom>
          <a:noFill/>
        </p:spPr>
      </p:pic>
      <p:pic>
        <p:nvPicPr>
          <p:cNvPr id="67586" name="Picture 2" descr="Cross Out by raemi - An all-purpose cross sig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3124200"/>
            <a:ext cx="609600" cy="762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495800" y="1752601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FF0000"/>
                </a:solidFill>
              </a:rPr>
              <a:t>80</a:t>
            </a:r>
            <a:endParaRPr lang="en-US" sz="8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ananas by nicubunu - More banan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4876800"/>
            <a:ext cx="1524000" cy="15240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4820" name="Picture 4" descr="http://webebananas.com/bpix/BP952-35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7162800" y="685800"/>
            <a:ext cx="3276600" cy="2457450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822" name="Picture 6" descr="http://askanaturalist.com/wp-content/uploads/2013/11/Banana_tree_with_green_banan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1" y="2895601"/>
            <a:ext cx="2809875" cy="374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24" name="Picture 8" descr="https://encrypted-tbn0.gstatic.com/images?q=tbn:ANd9GcQNST_bdN67VuWuarNMTKZeWDJ3_QAc6Efq8hP_-inPujtlI7D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648201"/>
            <a:ext cx="1437112" cy="19145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826" name="Picture 10" descr="http://www.webstaurantstore.com/images/products/main/28417/22660/libbey-5317-9-banana-split-relish-dish-24-ca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1" y="3962401"/>
            <a:ext cx="2447925" cy="2447925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</p:pic>
      <p:sp>
        <p:nvSpPr>
          <p:cNvPr id="8" name="Rectangle 7"/>
          <p:cNvSpPr/>
          <p:nvPr/>
        </p:nvSpPr>
        <p:spPr>
          <a:xfrm>
            <a:off x="4876800" y="2667000"/>
            <a:ext cx="2514600" cy="144655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xiāng</a:t>
            </a:r>
            <a:r>
              <a:rPr lang="en-US" sz="2800" dirty="0"/>
              <a:t> </a:t>
            </a:r>
            <a:r>
              <a:rPr lang="en-US" sz="2800" dirty="0" err="1"/>
              <a:t>jiāo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香蕉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4818" name="Picture 2" descr="http://www.lauraleighparker.com/wp-content/uploads/2010/10/banana-tree.jpg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 l="20102" t="12061" r="5519"/>
          <a:stretch>
            <a:fillRect/>
          </a:stretch>
        </p:blipFill>
        <p:spPr bwMode="auto">
          <a:xfrm>
            <a:off x="2514600" y="609601"/>
            <a:ext cx="2819400" cy="2222269"/>
          </a:xfrm>
          <a:prstGeom prst="wedgeEllipseCallout">
            <a:avLst>
              <a:gd name="adj1" fmla="val -30022"/>
              <a:gd name="adj2" fmla="val 83122"/>
            </a:avLst>
          </a:prstGeom>
          <a:noFill/>
          <a:ln w="28575">
            <a:solidFill>
              <a:srgbClr val="FF0000"/>
            </a:solidFill>
          </a:ln>
        </p:spPr>
      </p:pic>
      <p:sp>
        <p:nvSpPr>
          <p:cNvPr id="9" name="Freeform 8"/>
          <p:cNvSpPr/>
          <p:nvPr/>
        </p:nvSpPr>
        <p:spPr>
          <a:xfrm rot="752900">
            <a:off x="5194981" y="901193"/>
            <a:ext cx="2020747" cy="345345"/>
          </a:xfrm>
          <a:custGeom>
            <a:avLst/>
            <a:gdLst>
              <a:gd name="connsiteX0" fmla="*/ 0 w 2484120"/>
              <a:gd name="connsiteY0" fmla="*/ 386080 h 416560"/>
              <a:gd name="connsiteX1" fmla="*/ 914400 w 2484120"/>
              <a:gd name="connsiteY1" fmla="*/ 5080 h 416560"/>
              <a:gd name="connsiteX2" fmla="*/ 2484120 w 2484120"/>
              <a:gd name="connsiteY2" fmla="*/ 416560 h 41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4120" h="416560">
                <a:moveTo>
                  <a:pt x="0" y="386080"/>
                </a:moveTo>
                <a:cubicBezTo>
                  <a:pt x="250190" y="193040"/>
                  <a:pt x="500380" y="0"/>
                  <a:pt x="914400" y="5080"/>
                </a:cubicBezTo>
                <a:cubicBezTo>
                  <a:pt x="1328420" y="10160"/>
                  <a:pt x="1906270" y="213360"/>
                  <a:pt x="2484120" y="41656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 rot="5400000">
            <a:off x="9677400" y="3124200"/>
            <a:ext cx="1066800" cy="457200"/>
          </a:xfrm>
          <a:custGeom>
            <a:avLst/>
            <a:gdLst>
              <a:gd name="connsiteX0" fmla="*/ 0 w 2484120"/>
              <a:gd name="connsiteY0" fmla="*/ 386080 h 416560"/>
              <a:gd name="connsiteX1" fmla="*/ 914400 w 2484120"/>
              <a:gd name="connsiteY1" fmla="*/ 5080 h 416560"/>
              <a:gd name="connsiteX2" fmla="*/ 2484120 w 2484120"/>
              <a:gd name="connsiteY2" fmla="*/ 416560 h 41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4120" h="416560">
                <a:moveTo>
                  <a:pt x="0" y="386080"/>
                </a:moveTo>
                <a:cubicBezTo>
                  <a:pt x="250190" y="193040"/>
                  <a:pt x="500380" y="0"/>
                  <a:pt x="914400" y="5080"/>
                </a:cubicBezTo>
                <a:cubicBezTo>
                  <a:pt x="1328420" y="10160"/>
                  <a:pt x="1906270" y="213360"/>
                  <a:pt x="2484120" y="41656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1143001"/>
            <a:ext cx="8836025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C:\Users\Meishing\Desktop\美洲華語\美洲一\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4165" r="2021" b="4209"/>
          <a:stretch>
            <a:fillRect/>
          </a:stretch>
        </p:blipFill>
        <p:spPr bwMode="auto">
          <a:xfrm>
            <a:off x="1524001" y="1447800"/>
            <a:ext cx="4173191" cy="39604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6" name="Straight Arrow Connector 5"/>
          <p:cNvCxnSpPr/>
          <p:nvPr/>
        </p:nvCxnSpPr>
        <p:spPr>
          <a:xfrm>
            <a:off x="6019800" y="2819400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943600" y="4114800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867400" y="5334000"/>
            <a:ext cx="417646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57600" y="6553200"/>
            <a:ext cx="640871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87688" y="332656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叮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铃铃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！下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了</a:t>
            </a:r>
            <a:r>
              <a:rPr lang="zh-TW" altLang="en-US" sz="4000" dirty="0">
                <a:latin typeface="華康楷書體注音" pitchFamily="18" charset="-120"/>
                <a:ea typeface="華康楷書體注音" pitchFamily="18" charset="-120"/>
              </a:rPr>
              <a:t>！</a:t>
            </a:r>
            <a:endParaRPr lang="en-US" sz="4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31704" y="1052736"/>
            <a:ext cx="56886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下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encrypted-tbn3.gstatic.com/images?q=tbn:ANd9GcR7WqR2qN3Jwq-DBeQomULp5YNLU6qb0rsfzdaDN7VjfEP35GSk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tretch>
            <a:fillRect/>
          </a:stretch>
        </p:blipFill>
        <p:spPr bwMode="auto">
          <a:xfrm>
            <a:off x="7620001" y="838201"/>
            <a:ext cx="2143125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8" name="Picture 6" descr="http://i.telegraph.co.uk/multimedia/archive/01747/chatsworth-grapes_1747463a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828800" y="3886201"/>
            <a:ext cx="3733800" cy="2743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800" name="Picture 8" descr="http://livinggirllivingfoods.files.wordpress.com/2013/03/image-3.jpe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 rot="5400000">
            <a:off x="7857519" y="2886681"/>
            <a:ext cx="1429962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802" name="Picture 10" descr="http://www.trbimg.com/img-50ac4944/turbine/ct-sc-biz-1123-court-raisins.jpg-20121120/6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0" y="4724401"/>
            <a:ext cx="2971800" cy="1812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876800" y="2667000"/>
            <a:ext cx="2514600" cy="144655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pú</a:t>
            </a:r>
            <a:r>
              <a:rPr lang="en-US" sz="2800" dirty="0"/>
              <a:t> </a:t>
            </a:r>
            <a:r>
              <a:rPr lang="en-US" sz="2800" dirty="0" err="1"/>
              <a:t>táo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葡萄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3796" name="Picture 4" descr="https://encrypted-tbn1.gstatic.com/images?q=tbn:ANd9GcReQqttPokpwVq1To8aS3rTbrVhMj11GnjHMXpP4k8nqgnkisulS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990601"/>
            <a:ext cx="1962150" cy="2621193"/>
          </a:xfrm>
          <a:prstGeom prst="wedgeEllipseCallout">
            <a:avLst>
              <a:gd name="adj1" fmla="val -44938"/>
              <a:gd name="adj2" fmla="val 67913"/>
            </a:avLst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Freeform 8"/>
          <p:cNvSpPr/>
          <p:nvPr/>
        </p:nvSpPr>
        <p:spPr>
          <a:xfrm rot="317491">
            <a:off x="4895709" y="955561"/>
            <a:ext cx="2569595" cy="528802"/>
          </a:xfrm>
          <a:custGeom>
            <a:avLst/>
            <a:gdLst>
              <a:gd name="connsiteX0" fmla="*/ 0 w 2484120"/>
              <a:gd name="connsiteY0" fmla="*/ 386080 h 416560"/>
              <a:gd name="connsiteX1" fmla="*/ 914400 w 2484120"/>
              <a:gd name="connsiteY1" fmla="*/ 5080 h 416560"/>
              <a:gd name="connsiteX2" fmla="*/ 2484120 w 2484120"/>
              <a:gd name="connsiteY2" fmla="*/ 416560 h 41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4120" h="416560">
                <a:moveTo>
                  <a:pt x="0" y="386080"/>
                </a:moveTo>
                <a:cubicBezTo>
                  <a:pt x="250190" y="193040"/>
                  <a:pt x="500380" y="0"/>
                  <a:pt x="914400" y="5080"/>
                </a:cubicBezTo>
                <a:cubicBezTo>
                  <a:pt x="1328420" y="10160"/>
                  <a:pt x="1906270" y="213360"/>
                  <a:pt x="2484120" y="41656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 rot="5400000">
            <a:off x="9372600" y="3352800"/>
            <a:ext cx="1600200" cy="533400"/>
          </a:xfrm>
          <a:custGeom>
            <a:avLst/>
            <a:gdLst>
              <a:gd name="connsiteX0" fmla="*/ 0 w 2484120"/>
              <a:gd name="connsiteY0" fmla="*/ 386080 h 416560"/>
              <a:gd name="connsiteX1" fmla="*/ 914400 w 2484120"/>
              <a:gd name="connsiteY1" fmla="*/ 5080 h 416560"/>
              <a:gd name="connsiteX2" fmla="*/ 2484120 w 2484120"/>
              <a:gd name="connsiteY2" fmla="*/ 416560 h 41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4120" h="416560">
                <a:moveTo>
                  <a:pt x="0" y="386080"/>
                </a:moveTo>
                <a:cubicBezTo>
                  <a:pt x="250190" y="193040"/>
                  <a:pt x="500380" y="0"/>
                  <a:pt x="914400" y="5080"/>
                </a:cubicBezTo>
                <a:cubicBezTo>
                  <a:pt x="1328420" y="10160"/>
                  <a:pt x="1906270" y="213360"/>
                  <a:pt x="2484120" y="41656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Meishing\Desktop\美洲華語\美洲一\第一冊mics\grape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92800" y="4724401"/>
            <a:ext cx="1346200" cy="1514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orange by netalloy - clip art, clipart, food, fruit, juicy, orange, photorealistic, slice, yummy,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1371600"/>
            <a:ext cx="1219200" cy="1219200"/>
          </a:xfrm>
          <a:prstGeom prst="rect">
            <a:avLst/>
          </a:prstGeom>
          <a:noFill/>
        </p:spPr>
      </p:pic>
      <p:pic>
        <p:nvPicPr>
          <p:cNvPr id="31746" name="Picture 2" descr="https://encrypted-tbn2.gstatic.com/images?q=tbn:ANd9GcTzPHtawQypXiRLDQlNEnOg3NUoVP1ZZUmzCwISeYqqw-Yzt4xq9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1" y="1371600"/>
            <a:ext cx="2175481" cy="1676400"/>
          </a:xfrm>
          <a:prstGeom prst="roundRect">
            <a:avLst/>
          </a:prstGeom>
          <a:ln w="57150"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8" name="Picture 4" descr="http://2.bp.blogspot.com/-hqWgSLXJK_o/T12AjwEBLeI/AAAAAAAABa4/aNUVj8J90ZU/s1600/31+Orange+Tree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1752600" y="2895601"/>
            <a:ext cx="4991100" cy="3743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750" name="Picture 6" descr="http://affordablehomeandgardenstore.com/merchandise/moro-blood-orange-tree.jpg"/>
          <p:cNvPicPr>
            <a:picLocks noChangeAspect="1" noChangeArrowheads="1"/>
          </p:cNvPicPr>
          <p:nvPr/>
        </p:nvPicPr>
        <p:blipFill>
          <a:blip r:embed="rId5" cstate="print">
            <a:lum bright="20000" contrast="10000"/>
          </a:blip>
          <a:srcRect/>
          <a:stretch>
            <a:fillRect/>
          </a:stretch>
        </p:blipFill>
        <p:spPr bwMode="auto">
          <a:xfrm rot="20669084">
            <a:off x="2769625" y="645951"/>
            <a:ext cx="2338675" cy="2480413"/>
          </a:xfrm>
          <a:prstGeom prst="wedgeEllipseCallout">
            <a:avLst>
              <a:gd name="adj1" fmla="val -57041"/>
              <a:gd name="adj2" fmla="val 52937"/>
            </a:avLst>
          </a:prstGeom>
          <a:noFill/>
          <a:ln w="57150">
            <a:solidFill>
              <a:srgbClr val="00B050"/>
            </a:solidFill>
          </a:ln>
        </p:spPr>
      </p:pic>
      <p:pic>
        <p:nvPicPr>
          <p:cNvPr id="31752" name="Picture 8" descr="http://minorinsights.files.wordpress.com/2011/11/orange-juic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3800" y="4191001"/>
            <a:ext cx="2823634" cy="2209801"/>
          </a:xfrm>
          <a:prstGeom prst="round2DiagRect">
            <a:avLst/>
          </a:prstGeom>
          <a:ln w="57150"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4876800" y="2667000"/>
            <a:ext cx="2514600" cy="144655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jú</a:t>
            </a:r>
            <a:r>
              <a:rPr lang="en-US" sz="2800" dirty="0"/>
              <a:t> </a:t>
            </a:r>
            <a:r>
              <a:rPr lang="en-US" sz="2800" dirty="0" err="1"/>
              <a:t>zi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桔子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Freeform 7"/>
          <p:cNvSpPr/>
          <p:nvPr/>
        </p:nvSpPr>
        <p:spPr>
          <a:xfrm rot="317491">
            <a:off x="5200509" y="879361"/>
            <a:ext cx="2569595" cy="528802"/>
          </a:xfrm>
          <a:custGeom>
            <a:avLst/>
            <a:gdLst>
              <a:gd name="connsiteX0" fmla="*/ 0 w 2484120"/>
              <a:gd name="connsiteY0" fmla="*/ 386080 h 416560"/>
              <a:gd name="connsiteX1" fmla="*/ 914400 w 2484120"/>
              <a:gd name="connsiteY1" fmla="*/ 5080 h 416560"/>
              <a:gd name="connsiteX2" fmla="*/ 2484120 w 2484120"/>
              <a:gd name="connsiteY2" fmla="*/ 416560 h 41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4120" h="416560">
                <a:moveTo>
                  <a:pt x="0" y="386080"/>
                </a:moveTo>
                <a:cubicBezTo>
                  <a:pt x="250190" y="193040"/>
                  <a:pt x="500380" y="0"/>
                  <a:pt x="914400" y="5080"/>
                </a:cubicBezTo>
                <a:cubicBezTo>
                  <a:pt x="1328420" y="10160"/>
                  <a:pt x="1906270" y="213360"/>
                  <a:pt x="2484120" y="41656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 rot="6270553">
            <a:off x="9410700" y="3924300"/>
            <a:ext cx="1600200" cy="304800"/>
          </a:xfrm>
          <a:custGeom>
            <a:avLst/>
            <a:gdLst>
              <a:gd name="connsiteX0" fmla="*/ 0 w 2484120"/>
              <a:gd name="connsiteY0" fmla="*/ 386080 h 416560"/>
              <a:gd name="connsiteX1" fmla="*/ 914400 w 2484120"/>
              <a:gd name="connsiteY1" fmla="*/ 5080 h 416560"/>
              <a:gd name="connsiteX2" fmla="*/ 2484120 w 2484120"/>
              <a:gd name="connsiteY2" fmla="*/ 416560 h 41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4120" h="416560">
                <a:moveTo>
                  <a:pt x="0" y="386080"/>
                </a:moveTo>
                <a:cubicBezTo>
                  <a:pt x="250190" y="193040"/>
                  <a:pt x="500380" y="0"/>
                  <a:pt x="914400" y="5080"/>
                </a:cubicBezTo>
                <a:cubicBezTo>
                  <a:pt x="1328420" y="10160"/>
                  <a:pt x="1906270" y="213360"/>
                  <a:pt x="2484120" y="41656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tomato by Chrisdesign - Photorealistic tomato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66800"/>
            <a:ext cx="1455420" cy="1524000"/>
          </a:xfrm>
          <a:prstGeom prst="rect">
            <a:avLst/>
          </a:prstGeom>
          <a:noFill/>
        </p:spPr>
      </p:pic>
      <p:pic>
        <p:nvPicPr>
          <p:cNvPr id="30722" name="Picture 2" descr="Select and Grow Tomato Plants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r="17647"/>
          <a:stretch>
            <a:fillRect/>
          </a:stretch>
        </p:blipFill>
        <p:spPr bwMode="auto">
          <a:xfrm>
            <a:off x="1524000" y="4057650"/>
            <a:ext cx="4267200" cy="2800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24" name="Picture 4" descr="https://encrypted-tbn1.gstatic.com/images?q=tbn:ANd9GcS_Rgobn8xUaosvfTRVaIg0e3PaxRFlCiCTrUIA8cMQjs4sIi0Wj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321765">
            <a:off x="1852998" y="713662"/>
            <a:ext cx="3810000" cy="2857500"/>
          </a:xfrm>
          <a:prstGeom prst="wedgeEllipseCallout">
            <a:avLst>
              <a:gd name="adj1" fmla="val -51280"/>
              <a:gd name="adj2" fmla="val 60676"/>
            </a:avLst>
          </a:prstGeom>
          <a:noFill/>
          <a:ln w="57150">
            <a:solidFill>
              <a:srgbClr val="C00000"/>
            </a:solidFill>
          </a:ln>
        </p:spPr>
      </p:pic>
      <p:pic>
        <p:nvPicPr>
          <p:cNvPr id="30728" name="Picture 8" descr="tomato pla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838201"/>
            <a:ext cx="1619250" cy="161925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30730" name="Picture 10" descr="http://cookingsoftware.com.au/images/8/88/Bright_red_tomato_and_cross_section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24776" y="2362200"/>
            <a:ext cx="2943225" cy="1963816"/>
          </a:xfrm>
          <a:prstGeom prst="rect">
            <a:avLst/>
          </a:prstGeom>
          <a:noFill/>
        </p:spPr>
      </p:pic>
      <p:pic>
        <p:nvPicPr>
          <p:cNvPr id="30732" name="Picture 12" descr="http://i.ebayimg.com/00/s/MjkyWDQ4MA==/z/KaAAAOxy3zNSeb5Y/$%28KGrHqF,%21lkFJvT2IRdEBSeb5YbJSg%7E%7E48_35.JPG"/>
          <p:cNvPicPr>
            <a:picLocks noChangeAspect="1" noChangeArrowheads="1"/>
          </p:cNvPicPr>
          <p:nvPr/>
        </p:nvPicPr>
        <p:blipFill>
          <a:blip r:embed="rId7" cstate="print"/>
          <a:srcRect r="4000" b="7692"/>
          <a:stretch>
            <a:fillRect/>
          </a:stretch>
        </p:blipFill>
        <p:spPr bwMode="auto">
          <a:xfrm>
            <a:off x="6019800" y="4876800"/>
            <a:ext cx="2743200" cy="160020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30736" name="Picture 16" descr="http://cdn4.qualitystockphotos.com/b1/11/148/photo-24725096-digital-image-of-ketchup-bottle.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66200" y="4419601"/>
            <a:ext cx="1479550" cy="2219325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5257800" y="2667000"/>
            <a:ext cx="2514600" cy="144655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/>
              <a:t>fān qié </a:t>
            </a:r>
            <a:br>
              <a:rPr lang="en-US" sz="2800" dirty="0"/>
            </a:b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番茄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5486400" y="500380"/>
            <a:ext cx="5029200" cy="3766820"/>
          </a:xfrm>
          <a:custGeom>
            <a:avLst/>
            <a:gdLst>
              <a:gd name="connsiteX0" fmla="*/ 0 w 4848860"/>
              <a:gd name="connsiteY0" fmla="*/ 535940 h 3766820"/>
              <a:gd name="connsiteX1" fmla="*/ 990600 w 4848860"/>
              <a:gd name="connsiteY1" fmla="*/ 78740 h 3766820"/>
              <a:gd name="connsiteX2" fmla="*/ 2377440 w 4848860"/>
              <a:gd name="connsiteY2" fmla="*/ 63500 h 3766820"/>
              <a:gd name="connsiteX3" fmla="*/ 4023360 w 4848860"/>
              <a:gd name="connsiteY3" fmla="*/ 398780 h 3766820"/>
              <a:gd name="connsiteX4" fmla="*/ 4724400 w 4848860"/>
              <a:gd name="connsiteY4" fmla="*/ 1282700 h 3766820"/>
              <a:gd name="connsiteX5" fmla="*/ 4770120 w 4848860"/>
              <a:gd name="connsiteY5" fmla="*/ 3111500 h 3766820"/>
              <a:gd name="connsiteX6" fmla="*/ 4389120 w 4848860"/>
              <a:gd name="connsiteY6" fmla="*/ 3766820 h 3766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8860" h="3766820">
                <a:moveTo>
                  <a:pt x="0" y="535940"/>
                </a:moveTo>
                <a:cubicBezTo>
                  <a:pt x="297180" y="346710"/>
                  <a:pt x="594360" y="157480"/>
                  <a:pt x="990600" y="78740"/>
                </a:cubicBezTo>
                <a:cubicBezTo>
                  <a:pt x="1386840" y="0"/>
                  <a:pt x="1871980" y="10160"/>
                  <a:pt x="2377440" y="63500"/>
                </a:cubicBezTo>
                <a:cubicBezTo>
                  <a:pt x="2882900" y="116840"/>
                  <a:pt x="3632200" y="195580"/>
                  <a:pt x="4023360" y="398780"/>
                </a:cubicBezTo>
                <a:cubicBezTo>
                  <a:pt x="4414520" y="601980"/>
                  <a:pt x="4599940" y="830580"/>
                  <a:pt x="4724400" y="1282700"/>
                </a:cubicBezTo>
                <a:cubicBezTo>
                  <a:pt x="4848860" y="1734820"/>
                  <a:pt x="4826000" y="2697480"/>
                  <a:pt x="4770120" y="3111500"/>
                </a:cubicBezTo>
                <a:cubicBezTo>
                  <a:pt x="4714240" y="3525520"/>
                  <a:pt x="4551680" y="3646170"/>
                  <a:pt x="4389120" y="3766820"/>
                </a:cubicBezTo>
              </a:path>
            </a:pathLst>
          </a:custGeom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Peach by coredump - A simple peach I made for labeling my wife's jam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3048000"/>
            <a:ext cx="1447800" cy="120348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9700" name="Picture 4" descr="http://creativeworldschool.files.wordpress.com/2013/05/corbis-42-36909942.jpg?w=6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1" y="838201"/>
            <a:ext cx="2406093" cy="199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2" name="Picture 6" descr="https://encrypted-tbn0.gstatic.com/images?q=tbn:ANd9GcS5PSpZPB5NZOBeAcLTsWbemMBf5oNg4wo1jP-_-4R0Pq0mdoSYH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1635" y="4724400"/>
            <a:ext cx="2702991" cy="1779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4" name="Picture 8" descr="http://www.sunipix.com/Peach%20Tree-20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t="4071" r="13006"/>
          <a:stretch>
            <a:fillRect/>
          </a:stretch>
        </p:blipFill>
        <p:spPr bwMode="auto">
          <a:xfrm>
            <a:off x="1752600" y="3048001"/>
            <a:ext cx="3886200" cy="3590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706" name="Picture 10" descr="https://encrypted-tbn1.gstatic.com/images?q=tbn:ANd9GcQ74gvXaYRTJqxOCKsplMHLPuoyiaHRADQaT_bDuK6K1YuL3bAP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rot="20596391">
            <a:off x="4800600" y="4114800"/>
            <a:ext cx="2514600" cy="2514600"/>
          </a:xfrm>
          <a:prstGeom prst="wedgeEllipseCallout">
            <a:avLst>
              <a:gd name="adj1" fmla="val -66184"/>
              <a:gd name="adj2" fmla="val -67996"/>
            </a:avLst>
          </a:prstGeom>
          <a:noFill/>
          <a:ln w="57150">
            <a:solidFill>
              <a:srgbClr val="FF0000"/>
            </a:solidFill>
          </a:ln>
        </p:spPr>
      </p:pic>
      <p:pic>
        <p:nvPicPr>
          <p:cNvPr id="29708" name="Picture 12" descr="http://www.arizonafoothillsmagazine.com/taste/wp-content/uploads/PeachIceCrea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7401" y="990601"/>
            <a:ext cx="2905125" cy="16219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glow rad="228600">
              <a:srgbClr val="FFC000">
                <a:alpha val="40000"/>
              </a:srgbClr>
            </a:glow>
            <a:innerShdw blurRad="76200">
              <a:srgbClr val="000000"/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4876800" y="2667000"/>
            <a:ext cx="2514600" cy="144655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táo</a:t>
            </a:r>
            <a:r>
              <a:rPr lang="en-US" sz="2800" dirty="0"/>
              <a:t> </a:t>
            </a:r>
            <a:r>
              <a:rPr lang="en-US" sz="2800" dirty="0" err="1"/>
              <a:t>zi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桃子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Bent-Up Arrow 8"/>
          <p:cNvSpPr/>
          <p:nvPr/>
        </p:nvSpPr>
        <p:spPr>
          <a:xfrm rot="16200000">
            <a:off x="5676900" y="2476500"/>
            <a:ext cx="2971800" cy="1371600"/>
          </a:xfrm>
          <a:prstGeom prst="bentUp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{396FF089-7964-7D4E-BB51-1272150D1C44}tf10001120</Template>
  <TotalTime>2904</TotalTime>
  <Words>284</Words>
  <Application>Microsoft Macintosh PowerPoint</Application>
  <PresentationFormat>Widescreen</PresentationFormat>
  <Paragraphs>112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Adobe Heiti Std R</vt:lpstr>
      <vt:lpstr>Adobe Kaiti Std R</vt:lpstr>
      <vt:lpstr>Adobe Ming Std L</vt:lpstr>
      <vt:lpstr>華康楷書體注音</vt:lpstr>
      <vt:lpstr>Arial</vt:lpstr>
      <vt:lpstr>Gill Sans MT</vt:lpstr>
      <vt:lpstr>Parcel</vt:lpstr>
      <vt:lpstr>美洲华语第一册</vt:lpstr>
      <vt:lpstr>PowerPoint Presentation</vt:lpstr>
      <vt:lpstr>十样水果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一棵树上十样果</vt:lpstr>
      <vt:lpstr>PowerPoint Presentation</vt:lpstr>
      <vt:lpstr>PowerPoint Presentation</vt:lpstr>
      <vt:lpstr>念一念：握握手</vt:lpstr>
      <vt:lpstr>PowerPoint Presentation</vt:lpstr>
      <vt:lpstr>PowerPoint Presentation</vt:lpstr>
      <vt:lpstr>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词语读一读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句子练习</vt:lpstr>
      <vt:lpstr>PowerPoint Presentation</vt:lpstr>
      <vt:lpstr>PowerPoint Presentation</vt:lpstr>
      <vt:lpstr>读一读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Ian Liu</cp:lastModifiedBy>
  <cp:revision>56</cp:revision>
  <dcterms:created xsi:type="dcterms:W3CDTF">2014-03-07T03:02:52Z</dcterms:created>
  <dcterms:modified xsi:type="dcterms:W3CDTF">2021-04-07T21:18:34Z</dcterms:modified>
</cp:coreProperties>
</file>